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5143500" type="screen16x9"/>
  <p:notesSz cx="6858000" cy="9144000"/>
  <p:embeddedFontLst>
    <p:embeddedFont>
      <p:font typeface="Amatic SC" panose="00000500000000000000" pitchFamily="2" charset="-79"/>
      <p:regular r:id="rId34"/>
      <p:bold r:id="rId35"/>
    </p:embeddedFont>
    <p:embeddedFont>
      <p:font typeface="Georgia" panose="02040502050405020303" pitchFamily="18" charset="0"/>
      <p:regular r:id="rId36"/>
      <p:bold r:id="rId37"/>
      <p:italic r:id="rId38"/>
      <p:boldItalic r:id="rId39"/>
    </p:embeddedFont>
    <p:embeddedFont>
      <p:font typeface="Montserrat ExtraBold" panose="00000900000000000000" pitchFamily="2" charset="0"/>
      <p:bold r:id="rId40"/>
      <p:boldItalic r:id="rId41"/>
    </p:embeddedFont>
    <p:embeddedFont>
      <p:font typeface="Source Code Pro" panose="020B0604020202020204" pitchFamily="49" charset="0"/>
      <p:regular r:id="rId42"/>
      <p:bold r:id="rId43"/>
      <p:italic r:id="rId44"/>
      <p:boldItalic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5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font" Target="fonts/font10.fntdata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2c01c85599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2c01c85599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2c01c85599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2c01c85599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2c01c85599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2c01c85599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2c01c85599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2c01c85599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09f08ba91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09f08ba91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09f08ba919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09f08ba919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09f08ba919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09f08ba919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09f08ba919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09f08ba919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09f08ba919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09f08ba919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09f08ba919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09f08ba919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2c01c85599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2c01c85599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09f08ba919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09f08ba919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09f08ba919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09f08ba919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2c01c85599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2c01c85599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2c01c85599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2c01c85599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2c01c85599_0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2c01c85599_0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2c01c85599_0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22c01c85599_0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2c01c85599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2c01c85599_0_2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2c01c85599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22c01c85599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2c01c85599_0_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22c01c85599_0_2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2c01c85599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22c01c85599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2c01c85599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2c01c85599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2c01c85599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22c01c85599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22c01c85599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22c01c85599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2c01c85599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2c01c85599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2c01c85599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2c01c85599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2c01c85599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2c01c85599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2c01c85599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2c01c85599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2c01c85599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2c01c85599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2c01c85599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2c01c85599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sz="2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beach-day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quality assurance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5900"/>
              <a:t>testing web secondhand</a:t>
            </a:r>
            <a:endParaRPr sz="5900"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1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M.Iqbal Izzul Haq - Nafi Ramadhani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QA 2 Kelompok 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test scenario : tambah produk</a:t>
            </a:r>
            <a:endParaRPr/>
          </a:p>
        </p:txBody>
      </p:sp>
      <p:sp>
        <p:nvSpPr>
          <p:cNvPr id="121" name="Google Shape;121;p22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22" name="Google Shape;12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30786"/>
            <a:ext cx="9144000" cy="9356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086612"/>
            <a:ext cx="9144000" cy="165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test scenario : tambah produk</a:t>
            </a:r>
            <a:endParaRPr/>
          </a:p>
        </p:txBody>
      </p:sp>
      <p:sp>
        <p:nvSpPr>
          <p:cNvPr id="129" name="Google Shape;129;p23"/>
          <p:cNvSpPr txBox="1">
            <a:spLocks noGrp="1"/>
          </p:cNvSpPr>
          <p:nvPr>
            <p:ph type="body" idx="1"/>
          </p:nvPr>
        </p:nvSpPr>
        <p:spPr>
          <a:xfrm>
            <a:off x="385175" y="1155200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30" name="Google Shape;13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61853"/>
            <a:ext cx="9143999" cy="10089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071041"/>
            <a:ext cx="9144000" cy="14243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test scenario : nego produk</a:t>
            </a:r>
            <a:endParaRPr/>
          </a:p>
        </p:txBody>
      </p:sp>
      <p:sp>
        <p:nvSpPr>
          <p:cNvPr id="137" name="Google Shape;137;p24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38" name="Google Shape;13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80954"/>
            <a:ext cx="9144000" cy="912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044875"/>
            <a:ext cx="9144001" cy="152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test scenario : nego produk</a:t>
            </a:r>
            <a:endParaRPr/>
          </a:p>
        </p:txBody>
      </p:sp>
      <p:sp>
        <p:nvSpPr>
          <p:cNvPr id="145" name="Google Shape;145;p25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46" name="Google Shape;14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28678"/>
            <a:ext cx="9143999" cy="994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814438"/>
            <a:ext cx="9143999" cy="15937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test scenario : pencarian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6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54" name="Google Shape;15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94829"/>
            <a:ext cx="9143999" cy="8336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921631"/>
            <a:ext cx="9143999" cy="12798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7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test scenario : pencarian</a:t>
            </a:r>
            <a:endParaRPr/>
          </a:p>
        </p:txBody>
      </p:sp>
      <p:sp>
        <p:nvSpPr>
          <p:cNvPr id="161" name="Google Shape;161;p27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62" name="Google Shape;16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22548"/>
            <a:ext cx="9144001" cy="10035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802328"/>
            <a:ext cx="9143999" cy="15158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test scenario : produk saya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8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70" name="Google Shape;17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33151"/>
            <a:ext cx="9144001" cy="9342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773879"/>
            <a:ext cx="9143999" cy="17949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test scenario : produk saya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9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78" name="Google Shape;17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28663"/>
            <a:ext cx="9143999" cy="916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397038"/>
            <a:ext cx="9143999" cy="176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0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test scenario : notifikasi</a:t>
            </a:r>
            <a:endParaRPr/>
          </a:p>
        </p:txBody>
      </p:sp>
      <p:sp>
        <p:nvSpPr>
          <p:cNvPr id="185" name="Google Shape;185;p30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86" name="Google Shape;18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97430"/>
            <a:ext cx="9144001" cy="757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728932"/>
            <a:ext cx="9144001" cy="11298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1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test scenario : profil</a:t>
            </a:r>
            <a:endParaRPr/>
          </a:p>
        </p:txBody>
      </p:sp>
      <p:sp>
        <p:nvSpPr>
          <p:cNvPr id="193" name="Google Shape;193;p31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94" name="Google Shape;19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28677"/>
            <a:ext cx="9144001" cy="8984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778215"/>
            <a:ext cx="9144000" cy="15387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Pendahuluan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2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test scenario : profil</a:t>
            </a:r>
            <a:endParaRPr/>
          </a:p>
        </p:txBody>
      </p:sp>
      <p:sp>
        <p:nvSpPr>
          <p:cNvPr id="201" name="Google Shape;201;p32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02" name="Google Shape;20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94642"/>
            <a:ext cx="9144001" cy="9833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073780"/>
            <a:ext cx="9143999" cy="10743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3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test scenario : logout</a:t>
            </a:r>
            <a:endParaRPr/>
          </a:p>
        </p:txBody>
      </p:sp>
      <p:sp>
        <p:nvSpPr>
          <p:cNvPr id="209" name="Google Shape;209;p33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10" name="Google Shape;21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28681"/>
            <a:ext cx="9144000" cy="834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955548"/>
            <a:ext cx="9144001" cy="12348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4"/>
          <p:cNvSpPr txBox="1">
            <a:spLocks noGrp="1"/>
          </p:cNvSpPr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Bug Reporting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p35"/>
          <p:cNvPicPr preferRelativeResize="0"/>
          <p:nvPr/>
        </p:nvPicPr>
        <p:blipFill rotWithShape="1">
          <a:blip r:embed="rId3">
            <a:alphaModFix/>
          </a:blip>
          <a:srcRect b="1332"/>
          <a:stretch/>
        </p:blipFill>
        <p:spPr>
          <a:xfrm>
            <a:off x="2069750" y="119050"/>
            <a:ext cx="4689825" cy="477435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35"/>
          <p:cNvSpPr txBox="1"/>
          <p:nvPr/>
        </p:nvSpPr>
        <p:spPr>
          <a:xfrm>
            <a:off x="308450" y="350125"/>
            <a:ext cx="1367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b="1">
                <a:latin typeface="Source Code Pro"/>
                <a:ea typeface="Source Code Pro"/>
                <a:cs typeface="Source Code Pro"/>
                <a:sym typeface="Source Code Pro"/>
              </a:rPr>
              <a:t>BUG REPORTING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23" name="Google Shape;223;p35"/>
          <p:cNvSpPr txBox="1"/>
          <p:nvPr/>
        </p:nvSpPr>
        <p:spPr>
          <a:xfrm>
            <a:off x="3078500" y="4598750"/>
            <a:ext cx="823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000">
                <a:latin typeface="Source Code Pro"/>
                <a:ea typeface="Source Code Pro"/>
                <a:cs typeface="Source Code Pro"/>
                <a:sym typeface="Source Code Pro"/>
              </a:rPr>
              <a:t>BE</a:t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6"/>
          <p:cNvSpPr txBox="1"/>
          <p:nvPr/>
        </p:nvSpPr>
        <p:spPr>
          <a:xfrm>
            <a:off x="308450" y="350125"/>
            <a:ext cx="1367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b="1">
                <a:latin typeface="Source Code Pro"/>
                <a:ea typeface="Source Code Pro"/>
                <a:cs typeface="Source Code Pro"/>
                <a:sym typeface="Source Code Pro"/>
              </a:rPr>
              <a:t>BUG REPORTING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229" name="Google Shape;22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0725" y="152400"/>
            <a:ext cx="4209669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36"/>
          <p:cNvSpPr txBox="1"/>
          <p:nvPr/>
        </p:nvSpPr>
        <p:spPr>
          <a:xfrm>
            <a:off x="3509250" y="4637100"/>
            <a:ext cx="4434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100"/>
              <a:t>BE</a:t>
            </a:r>
            <a:endParaRPr sz="11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oogle Shape;235;p37"/>
          <p:cNvPicPr preferRelativeResize="0"/>
          <p:nvPr/>
        </p:nvPicPr>
        <p:blipFill rotWithShape="1">
          <a:blip r:embed="rId3">
            <a:alphaModFix/>
          </a:blip>
          <a:srcRect t="1234"/>
          <a:stretch/>
        </p:blipFill>
        <p:spPr>
          <a:xfrm>
            <a:off x="2194375" y="211950"/>
            <a:ext cx="4755250" cy="477915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37"/>
          <p:cNvSpPr txBox="1"/>
          <p:nvPr/>
        </p:nvSpPr>
        <p:spPr>
          <a:xfrm>
            <a:off x="308450" y="350125"/>
            <a:ext cx="1367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b="1">
                <a:latin typeface="Source Code Pro"/>
                <a:ea typeface="Source Code Pro"/>
                <a:cs typeface="Source Code Pro"/>
                <a:sym typeface="Source Code Pro"/>
              </a:rPr>
              <a:t>BUG REPORTING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37" name="Google Shape;237;p37"/>
          <p:cNvSpPr txBox="1"/>
          <p:nvPr/>
        </p:nvSpPr>
        <p:spPr>
          <a:xfrm>
            <a:off x="3395225" y="4497400"/>
            <a:ext cx="392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000">
                <a:latin typeface="Source Code Pro"/>
                <a:ea typeface="Source Code Pro"/>
                <a:cs typeface="Source Code Pro"/>
                <a:sym typeface="Source Code Pro"/>
              </a:rPr>
              <a:t>FE</a:t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8"/>
          <p:cNvSpPr txBox="1"/>
          <p:nvPr/>
        </p:nvSpPr>
        <p:spPr>
          <a:xfrm>
            <a:off x="308450" y="350125"/>
            <a:ext cx="1367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b="1">
                <a:latin typeface="Source Code Pro"/>
                <a:ea typeface="Source Code Pro"/>
                <a:cs typeface="Source Code Pro"/>
                <a:sym typeface="Source Code Pro"/>
              </a:rPr>
              <a:t>BUG REPORTING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243" name="Google Shape;24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0525" y="152400"/>
            <a:ext cx="3611619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38"/>
          <p:cNvSpPr txBox="1"/>
          <p:nvPr/>
        </p:nvSpPr>
        <p:spPr>
          <a:xfrm>
            <a:off x="3040500" y="4601725"/>
            <a:ext cx="380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000">
                <a:latin typeface="Source Code Pro"/>
                <a:ea typeface="Source Code Pro"/>
                <a:cs typeface="Source Code Pro"/>
                <a:sym typeface="Source Code Pro"/>
              </a:rPr>
              <a:t>BE</a:t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9"/>
          <p:cNvSpPr txBox="1"/>
          <p:nvPr/>
        </p:nvSpPr>
        <p:spPr>
          <a:xfrm>
            <a:off x="308450" y="350125"/>
            <a:ext cx="1367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b="1">
                <a:latin typeface="Source Code Pro"/>
                <a:ea typeface="Source Code Pro"/>
                <a:cs typeface="Source Code Pro"/>
                <a:sym typeface="Source Code Pro"/>
              </a:rPr>
              <a:t>BUG REPORTING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250" name="Google Shape;25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8375" y="152400"/>
            <a:ext cx="4051193" cy="4838699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39"/>
          <p:cNvSpPr txBox="1"/>
          <p:nvPr/>
        </p:nvSpPr>
        <p:spPr>
          <a:xfrm>
            <a:off x="2913800" y="4668000"/>
            <a:ext cx="329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900">
                <a:latin typeface="Source Code Pro"/>
                <a:ea typeface="Source Code Pro"/>
                <a:cs typeface="Source Code Pro"/>
                <a:sym typeface="Source Code Pro"/>
              </a:rPr>
              <a:t>FE</a:t>
            </a:r>
            <a:endParaRPr sz="9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0"/>
          <p:cNvSpPr txBox="1"/>
          <p:nvPr/>
        </p:nvSpPr>
        <p:spPr>
          <a:xfrm>
            <a:off x="308450" y="350125"/>
            <a:ext cx="1367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b="1">
                <a:latin typeface="Source Code Pro"/>
                <a:ea typeface="Source Code Pro"/>
                <a:cs typeface="Source Code Pro"/>
                <a:sym typeface="Source Code Pro"/>
              </a:rPr>
              <a:t>BUG REPORTING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257" name="Google Shape;25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7950" y="152400"/>
            <a:ext cx="4162950" cy="4838699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40"/>
          <p:cNvSpPr txBox="1"/>
          <p:nvPr/>
        </p:nvSpPr>
        <p:spPr>
          <a:xfrm>
            <a:off x="2825150" y="4668000"/>
            <a:ext cx="329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900">
                <a:latin typeface="Source Code Pro"/>
                <a:ea typeface="Source Code Pro"/>
                <a:cs typeface="Source Code Pro"/>
                <a:sym typeface="Source Code Pro"/>
              </a:rPr>
              <a:t>BE</a:t>
            </a:r>
            <a:endParaRPr sz="9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1"/>
          <p:cNvSpPr txBox="1">
            <a:spLocks noGrp="1"/>
          </p:cNvSpPr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Kesimpulan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Apa itu testing ?</a:t>
            </a:r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id" b="1"/>
              <a:t>Testing </a:t>
            </a:r>
            <a:r>
              <a:rPr lang="id" sz="1500">
                <a:solidFill>
                  <a:srgbClr val="292929"/>
                </a:solidFill>
              </a:rPr>
              <a:t>bertujuan untuk menilai apakah hasil produksi sudah sesuai dengan ekspektasi dan requirement</a:t>
            </a:r>
            <a:r>
              <a:rPr lang="id">
                <a:solidFill>
                  <a:srgbClr val="292929"/>
                </a:solidFill>
              </a:rPr>
              <a:t> </a:t>
            </a:r>
            <a:endParaRPr>
              <a:solidFill>
                <a:srgbClr val="292929"/>
              </a:solidFill>
            </a:endParaRPr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2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d" b="1"/>
              <a:t>Positive Testing</a:t>
            </a:r>
            <a:r>
              <a:rPr lang="id"/>
              <a:t> : </a:t>
            </a:r>
            <a:r>
              <a:rPr lang="id" sz="1500">
                <a:solidFill>
                  <a:srgbClr val="292929"/>
                </a:solidFill>
                <a:highlight>
                  <a:srgbClr val="FFFFFF"/>
                </a:highlight>
              </a:rPr>
              <a:t>cara untuk memeriksa apakah aplikasi melakukan apa yang diharapkan dengan memberikan data yang valid sebagai input</a:t>
            </a:r>
            <a:endParaRPr sz="1500"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5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17500" algn="just" rtl="0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id" b="1"/>
              <a:t>Negative Testing</a:t>
            </a:r>
            <a:r>
              <a:rPr lang="id"/>
              <a:t> : c</a:t>
            </a:r>
            <a:r>
              <a:rPr lang="id" sz="1500">
                <a:solidFill>
                  <a:srgbClr val="292929"/>
                </a:solidFill>
                <a:highlight>
                  <a:srgbClr val="FFFFFF"/>
                </a:highlight>
              </a:rPr>
              <a:t>ara untuk memeriksa apakah suatu aplikasi berperilaku seperti yang diharapkan dengan input negatif dan memvalidasi aplikasi terhadap data yang tidak valid</a:t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3423" y="2741998"/>
            <a:ext cx="2788575" cy="15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2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Kesimpulan</a:t>
            </a:r>
            <a:endParaRPr/>
          </a:p>
        </p:txBody>
      </p:sp>
      <p:sp>
        <p:nvSpPr>
          <p:cNvPr id="269" name="Google Shape;269;p42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300">
                <a:solidFill>
                  <a:srgbClr val="000000"/>
                </a:solidFill>
              </a:rPr>
              <a:t>Website Secondhand adalah website e-commerce yang dikembangkan untuk melakukan jual beli barang preloved</a:t>
            </a:r>
            <a:endParaRPr sz="13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300">
                <a:solidFill>
                  <a:srgbClr val="000000"/>
                </a:solidFill>
              </a:rPr>
              <a:t>Dari testing yang sudah dilakukan, ditemukan beberapa bug yaitu pada fitur</a:t>
            </a:r>
            <a:endParaRPr sz="1300">
              <a:solidFill>
                <a:srgbClr val="000000"/>
              </a:solidFill>
            </a:endParaRPr>
          </a:p>
          <a:p>
            <a:pPr marL="45720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Source Code Pro"/>
              <a:buAutoNum type="arabicPeriod"/>
            </a:pPr>
            <a:r>
              <a:rPr lang="id" sz="1300">
                <a:solidFill>
                  <a:srgbClr val="000000"/>
                </a:solidFill>
              </a:rPr>
              <a:t>Profil</a:t>
            </a:r>
            <a:endParaRPr sz="1300">
              <a:solidFill>
                <a:srgbClr val="000000"/>
              </a:solidFill>
            </a:endParaRPr>
          </a:p>
          <a:p>
            <a:pPr marL="45720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Source Code Pro"/>
              <a:buAutoNum type="arabicPeriod"/>
            </a:pPr>
            <a:r>
              <a:rPr lang="id" sz="1300">
                <a:solidFill>
                  <a:srgbClr val="000000"/>
                </a:solidFill>
              </a:rPr>
              <a:t>Pencarian </a:t>
            </a:r>
            <a:endParaRPr sz="1300">
              <a:solidFill>
                <a:srgbClr val="000000"/>
              </a:solidFill>
            </a:endParaRPr>
          </a:p>
          <a:p>
            <a:pPr marL="45720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Source Code Pro"/>
              <a:buAutoNum type="arabicPeriod"/>
            </a:pPr>
            <a:r>
              <a:rPr lang="id" sz="1300">
                <a:solidFill>
                  <a:srgbClr val="000000"/>
                </a:solidFill>
              </a:rPr>
              <a:t>Produk Saya</a:t>
            </a:r>
            <a:endParaRPr sz="1300">
              <a:solidFill>
                <a:srgbClr val="000000"/>
              </a:solidFill>
            </a:endParaRPr>
          </a:p>
          <a:p>
            <a:pPr marL="45720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Source Code Pro"/>
              <a:buAutoNum type="arabicPeriod"/>
            </a:pPr>
            <a:r>
              <a:rPr lang="id" sz="1300">
                <a:solidFill>
                  <a:srgbClr val="000000"/>
                </a:solidFill>
              </a:rPr>
              <a:t>Nego</a:t>
            </a:r>
            <a:endParaRPr sz="1300">
              <a:solidFill>
                <a:srgbClr val="000000"/>
              </a:solidFill>
            </a:endParaRPr>
          </a:p>
          <a:p>
            <a:pPr marL="45720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Source Code Pro"/>
              <a:buAutoNum type="arabicPeriod"/>
            </a:pPr>
            <a:r>
              <a:rPr lang="id" sz="1300">
                <a:solidFill>
                  <a:srgbClr val="000000"/>
                </a:solidFill>
              </a:rPr>
              <a:t>Notifikasi</a:t>
            </a:r>
            <a:endParaRPr sz="13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300">
                <a:solidFill>
                  <a:srgbClr val="000000"/>
                </a:solidFill>
              </a:rPr>
              <a:t>Secara garis besar, website yang dibuat sudah memenuhi beberapa requirement, namun masih perlu perbaikan pada fitur-fitur pendukung lainnya agar website dapat digunakan dengan maksimal oleh pengguna.</a:t>
            </a:r>
            <a:endParaRPr sz="13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3"/>
          <p:cNvSpPr txBox="1">
            <a:spLocks noGrp="1"/>
          </p:cNvSpPr>
          <p:nvPr>
            <p:ph type="title"/>
          </p:nvPr>
        </p:nvSpPr>
        <p:spPr>
          <a:xfrm>
            <a:off x="21067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dirty="0"/>
              <a:t>Terimakasih </a:t>
            </a:r>
            <a:r>
              <a:rPr lang="en-US"/>
              <a:t>.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test scenario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 &amp;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 test case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311700" y="58800"/>
            <a:ext cx="8520600" cy="7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3066"/>
              <a:t>test scenario : Login</a:t>
            </a:r>
            <a:endParaRPr sz="3066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1" name="Google Shape;81;p17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 rotWithShape="1">
          <a:blip r:embed="rId3">
            <a:alphaModFix/>
          </a:blip>
          <a:srcRect b="31539"/>
          <a:stretch/>
        </p:blipFill>
        <p:spPr>
          <a:xfrm>
            <a:off x="0" y="1029302"/>
            <a:ext cx="9143999" cy="91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881107"/>
            <a:ext cx="9143999" cy="14016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test scenario : Login</a:t>
            </a:r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 rotWithShape="1">
          <a:blip r:embed="rId3">
            <a:alphaModFix/>
          </a:blip>
          <a:srcRect b="33159"/>
          <a:stretch/>
        </p:blipFill>
        <p:spPr>
          <a:xfrm>
            <a:off x="0" y="1310549"/>
            <a:ext cx="9143999" cy="93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219386"/>
            <a:ext cx="9143999" cy="13494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test scenario : register </a:t>
            </a:r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 rotWithShape="1">
          <a:blip r:embed="rId3">
            <a:alphaModFix/>
          </a:blip>
          <a:srcRect b="55614"/>
          <a:stretch/>
        </p:blipFill>
        <p:spPr>
          <a:xfrm>
            <a:off x="0" y="1093847"/>
            <a:ext cx="9143999" cy="72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571748"/>
            <a:ext cx="9144001" cy="15658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test scenario : register </a:t>
            </a:r>
            <a:endParaRPr/>
          </a:p>
        </p:txBody>
      </p:sp>
      <p:sp>
        <p:nvSpPr>
          <p:cNvPr id="105" name="Google Shape;105;p20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06" name="Google Shape;106;p20"/>
          <p:cNvPicPr preferRelativeResize="0"/>
          <p:nvPr/>
        </p:nvPicPr>
        <p:blipFill rotWithShape="1">
          <a:blip r:embed="rId3">
            <a:alphaModFix/>
          </a:blip>
          <a:srcRect b="51297"/>
          <a:stretch/>
        </p:blipFill>
        <p:spPr>
          <a:xfrm>
            <a:off x="0" y="1294497"/>
            <a:ext cx="9143999" cy="80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571747"/>
            <a:ext cx="9143999" cy="18887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test scenario : register </a:t>
            </a:r>
            <a:endParaRPr/>
          </a:p>
        </p:txBody>
      </p:sp>
      <p:sp>
        <p:nvSpPr>
          <p:cNvPr id="113" name="Google Shape;113;p21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90615"/>
            <a:ext cx="9143999" cy="7869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791814"/>
            <a:ext cx="9143999" cy="17770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243</Words>
  <Application>Microsoft Office PowerPoint</Application>
  <PresentationFormat>On-screen Show (16:9)</PresentationFormat>
  <Paragraphs>57</Paragraphs>
  <Slides>31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Source Code Pro</vt:lpstr>
      <vt:lpstr>Amatic SC</vt:lpstr>
      <vt:lpstr>Arial</vt:lpstr>
      <vt:lpstr>Georgia</vt:lpstr>
      <vt:lpstr>Montserrat ExtraBold</vt:lpstr>
      <vt:lpstr>Beach Day</vt:lpstr>
      <vt:lpstr>quality assurance testing web secondhand</vt:lpstr>
      <vt:lpstr>Pendahuluan</vt:lpstr>
      <vt:lpstr>Apa itu testing ?</vt:lpstr>
      <vt:lpstr>test scenario  &amp;  test case</vt:lpstr>
      <vt:lpstr>test scenario : Login </vt:lpstr>
      <vt:lpstr>test scenario : Login</vt:lpstr>
      <vt:lpstr>test scenario : register </vt:lpstr>
      <vt:lpstr>test scenario : register </vt:lpstr>
      <vt:lpstr>test scenario : register </vt:lpstr>
      <vt:lpstr>test scenario : tambah produk</vt:lpstr>
      <vt:lpstr>test scenario : tambah produk</vt:lpstr>
      <vt:lpstr>test scenario : nego produk</vt:lpstr>
      <vt:lpstr>test scenario : nego produk</vt:lpstr>
      <vt:lpstr>test scenario : pencarian </vt:lpstr>
      <vt:lpstr>test scenario : pencarian</vt:lpstr>
      <vt:lpstr>test scenario : produk saya </vt:lpstr>
      <vt:lpstr>test scenario : produk saya </vt:lpstr>
      <vt:lpstr>test scenario : notifikasi</vt:lpstr>
      <vt:lpstr>test scenario : profil</vt:lpstr>
      <vt:lpstr>test scenario : profil</vt:lpstr>
      <vt:lpstr>test scenario : logout</vt:lpstr>
      <vt:lpstr>Bug Reporting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Kesimpulan</vt:lpstr>
      <vt:lpstr>Kesimpulan</vt:lpstr>
      <vt:lpstr>Terimakasih 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quality assurance testing web secondhand</dc:title>
  <cp:lastModifiedBy>iqbal izzul</cp:lastModifiedBy>
  <cp:revision>1</cp:revision>
  <dcterms:modified xsi:type="dcterms:W3CDTF">2023-04-12T01:00:39Z</dcterms:modified>
</cp:coreProperties>
</file>