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Perulangan, Fungsi dan GIT Dasar - 2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 Iqbal Kurniawan</a:t>
            </a:r>
            <a:endParaRPr lang="en-US"/>
          </a:p>
          <a:p>
            <a:r>
              <a:rPr lang="en-US"/>
              <a:t>Kamis : 11/09/2025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Latihan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Membuat fungsi untuk menghitung luas (Rumus: panjang * lebar)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Git Dasar - 2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git branch : melihat branch yang ada</a:t>
            </a:r>
            <a:endParaRPr lang="en-US" altLang="en-GB"/>
          </a:p>
          <a:p>
            <a:r>
              <a:rPr lang="en-US" altLang="en-GB"/>
              <a:t>git branch feature-login : membuat branch dengan nama feature-login</a:t>
            </a:r>
            <a:endParaRPr lang="en-US" altLang="en-GB"/>
          </a:p>
          <a:p>
            <a:r>
              <a:rPr lang="en-US" altLang="en-GB"/>
              <a:t>git checkout feature-login : memindahkan branch ke feature-login</a:t>
            </a:r>
            <a:endParaRPr lang="en-US" altLang="en-GB"/>
          </a:p>
          <a:p>
            <a:r>
              <a:rPr lang="en-US" altLang="en-GB"/>
              <a:t>git checkout -b feature-login : membuat branch baru dengan nama feature-login dan sekaligus pindah branch</a:t>
            </a:r>
            <a:endParaRPr lang="en-US" altLang="en-GB"/>
          </a:p>
          <a:p>
            <a:r>
              <a:rPr lang="en-US" altLang="en-GB"/>
              <a:t>git merge main : merge branch sekarang dengan branch main</a:t>
            </a:r>
            <a:endParaRPr lang="en-US" altLang="en-GB"/>
          </a:p>
          <a:p>
            <a:r>
              <a:rPr lang="en-US" altLang="en-GB"/>
              <a:t>jika konflik, pilih 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Foor loop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For loop dengan range</a:t>
            </a:r>
            <a:endParaRPr lang="en-US" altLang="en-GB"/>
          </a:p>
          <a:p>
            <a:r>
              <a:rPr lang="en-US" altLang="en-GB"/>
              <a:t>for digunakan untuk mengulang sesuatu dengan jumlah yang </a:t>
            </a:r>
            <a:r>
              <a:rPr lang="en-US" altLang="en-GB" b="1"/>
              <a:t>sudah diketahui</a:t>
            </a:r>
            <a:r>
              <a:rPr lang="en-US" altLang="en-GB"/>
              <a:t>. Fungsi range() biasanya dipakai untuk menghasilkan urutan angka.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315" y="3681730"/>
            <a:ext cx="4562475" cy="2495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While loop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While loop digunakan untuk perulangan yang bergantung pada </a:t>
            </a:r>
            <a:r>
              <a:rPr lang="en-US" altLang="en-GB" b="1"/>
              <a:t>kondisi</a:t>
            </a:r>
            <a:r>
              <a:rPr lang="en-US" altLang="en-GB"/>
              <a:t>. Selama kondisi bernilai </a:t>
            </a:r>
            <a:r>
              <a:rPr lang="en-US" altLang="en-GB" b="1"/>
              <a:t>True</a:t>
            </a:r>
            <a:r>
              <a:rPr lang="en-US" altLang="en-GB"/>
              <a:t>, perulangan akan terus berjalan.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575" y="2873375"/>
            <a:ext cx="4924425" cy="29432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Break &amp; Continue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break </a:t>
            </a:r>
            <a:r>
              <a:rPr lang="en-US" altLang="en-US"/>
              <a:t>→</a:t>
            </a:r>
            <a:r>
              <a:rPr lang="en-US" altLang="en-GB"/>
              <a:t> menghentikan loop secara paksa.</a:t>
            </a:r>
            <a:endParaRPr lang="en-US" altLang="en-GB"/>
          </a:p>
          <a:p>
            <a:r>
              <a:rPr lang="en-US" altLang="en-GB"/>
              <a:t>continue </a:t>
            </a:r>
            <a:r>
              <a:rPr lang="en-US" altLang="en-US"/>
              <a:t>→</a:t>
            </a:r>
            <a:r>
              <a:rPr lang="en-US" altLang="en-GB"/>
              <a:t> melewati 1 iterasi dan lanjut ke iterasi berikutnya.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79090"/>
            <a:ext cx="2961005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Latihan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Cetak angka 1–10 dengan for loop</a:t>
            </a: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Definisi Fungsi (def)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Fungsi adalah blok kode yang dapat dipanggil berulang kali. Dibuat dengan kata kunci def.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33370"/>
            <a:ext cx="5295900" cy="2790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Parameter &amp; Return Value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Parameter: nilai yang dikirim ke fungsi.</a:t>
            </a:r>
            <a:endParaRPr lang="en-US" altLang="en-GB"/>
          </a:p>
          <a:p>
            <a:r>
              <a:rPr lang="en-US" altLang="en-GB"/>
              <a:t>Return: mengembalikan hasil dari fungsi.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99105"/>
            <a:ext cx="53054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Fungsi dengan Default Parameter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Kita bisa memberi nilai default pada parameter. Jika tidak diberi argumen, maka nilai default dipakai.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44190"/>
            <a:ext cx="4381500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Scope Variabel (Global vs Local)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Local variable </a:t>
            </a:r>
            <a:r>
              <a:rPr lang="en-US" altLang="en-US"/>
              <a:t>→</a:t>
            </a:r>
            <a:r>
              <a:rPr lang="en-US" altLang="en-GB"/>
              <a:t> hanya berlaku di dalam fungsi.</a:t>
            </a:r>
            <a:endParaRPr lang="en-US" altLang="en-GB"/>
          </a:p>
          <a:p>
            <a:r>
              <a:rPr lang="en-US" altLang="en-GB"/>
              <a:t>Global variable </a:t>
            </a:r>
            <a:r>
              <a:rPr lang="en-US" altLang="en-US"/>
              <a:t>→</a:t>
            </a:r>
            <a:r>
              <a:rPr lang="en-US" altLang="en-GB"/>
              <a:t> bisa dipakai di seluruh program.</a:t>
            </a:r>
            <a:endParaRPr lang="en-US" altLang="en-GB"/>
          </a:p>
          <a:p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74010"/>
            <a:ext cx="4724400" cy="32975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1441</Words>
  <Application>WPS Presentation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iqbal kurniawan</cp:lastModifiedBy>
  <cp:revision>3</cp:revision>
  <dcterms:created xsi:type="dcterms:W3CDTF">2025-07-23T00:59:00Z</dcterms:created>
  <dcterms:modified xsi:type="dcterms:W3CDTF">2025-09-11T15:58:57Z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88E8AEB6E886431B8740405C310E26F2_11</vt:lpwstr>
  </property>
  <property fmtid="{D5CDD505-2E9C-101B-9397-08002B2CF9AE}" pid="3" name="KSOProductBuildVer">
    <vt:lpwstr>2057-12.2.0.22555</vt:lpwstr>
  </property>
</Properties>
</file>