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21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ED22-574C-7743-BF08-B78C11EA2920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9F18-60D6-504E-8AC2-FA4980C4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8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ED22-574C-7743-BF08-B78C11EA2920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9F18-60D6-504E-8AC2-FA4980C4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6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ED22-574C-7743-BF08-B78C11EA2920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9F18-60D6-504E-8AC2-FA4980C4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4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ED22-574C-7743-BF08-B78C11EA2920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9F18-60D6-504E-8AC2-FA4980C4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1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ED22-574C-7743-BF08-B78C11EA2920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9F18-60D6-504E-8AC2-FA4980C4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8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ED22-574C-7743-BF08-B78C11EA2920}" type="datetimeFigureOut">
              <a:rPr lang="en-US" smtClean="0"/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9F18-60D6-504E-8AC2-FA4980C4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1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ED22-574C-7743-BF08-B78C11EA2920}" type="datetimeFigureOut">
              <a:rPr lang="en-US" smtClean="0"/>
              <a:t>5/3/15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9F18-60D6-504E-8AC2-FA4980C4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0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ED22-574C-7743-BF08-B78C11EA2920}" type="datetimeFigureOut">
              <a:rPr lang="en-US" smtClean="0"/>
              <a:t>5/3/15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9F18-60D6-504E-8AC2-FA4980C4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8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ED22-574C-7743-BF08-B78C11EA2920}" type="datetimeFigureOut">
              <a:rPr lang="en-US" smtClean="0"/>
              <a:t>5/3/15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9F18-60D6-504E-8AC2-FA4980C4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5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ED22-574C-7743-BF08-B78C11EA2920}" type="datetimeFigureOut">
              <a:rPr lang="en-US" smtClean="0"/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9F18-60D6-504E-8AC2-FA4980C4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8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ED22-574C-7743-BF08-B78C11EA2920}" type="datetimeFigureOut">
              <a:rPr lang="en-US" smtClean="0"/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9F18-60D6-504E-8AC2-FA4980C4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7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DED22-574C-7743-BF08-B78C11EA2920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B9F18-60D6-504E-8AC2-FA4980C4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2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hyperlink" Target="http://www.drinksmartwater.com/%23/explore-the-sk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48422"/>
            <a:ext cx="7772400" cy="1470025"/>
          </a:xfrm>
        </p:spPr>
        <p:txBody>
          <a:bodyPr/>
          <a:lstStyle/>
          <a:p>
            <a:r>
              <a:rPr lang="en-US" dirty="0" err="1" smtClean="0"/>
              <a:t>Ver</a:t>
            </a:r>
            <a:r>
              <a:rPr lang="en-US" dirty="0" smtClean="0"/>
              <a:t> 040315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4197"/>
            <a:ext cx="6400800" cy="1752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1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47" y="702990"/>
            <a:ext cx="6091693" cy="400746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92346" y="4973907"/>
            <a:ext cx="320072" cy="320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816097" y="4959551"/>
            <a:ext cx="6855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Can we add a “zoom out” button to see all the entire timeline in totality then a zoom in button to focus on 1 milestone.</a:t>
            </a:r>
            <a:endParaRPr lang="en-US" sz="1000" i="1" dirty="0" smtClean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77777" y="3547265"/>
            <a:ext cx="320072" cy="320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4262358" y="3387229"/>
            <a:ext cx="320072" cy="32007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4" name="Oval 13"/>
          <p:cNvSpPr/>
          <p:nvPr/>
        </p:nvSpPr>
        <p:spPr>
          <a:xfrm>
            <a:off x="397938" y="5409796"/>
            <a:ext cx="320072" cy="32007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875359" y="5483647"/>
            <a:ext cx="6855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We are also thinking that these lines and dots are randomized.. How are you guys are confident to deliver? </a:t>
            </a:r>
            <a:endParaRPr lang="en-US" sz="1000" i="1" dirty="0" smtClean="0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87397" y="5888334"/>
            <a:ext cx="320072" cy="320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875359" y="5905490"/>
            <a:ext cx="6855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Again, what format to pass you guys these “bright stars”</a:t>
            </a:r>
            <a:endParaRPr lang="en-US" sz="1000" i="1" dirty="0" smtClean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9958" y="3067157"/>
            <a:ext cx="320072" cy="320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387397" y="6381654"/>
            <a:ext cx="320072" cy="320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875359" y="6381654"/>
            <a:ext cx="6855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 the admin panel, can we also add “tags” that is associated with this job title.. So during search the same job will not pop up twice. </a:t>
            </a:r>
            <a:endParaRPr lang="en-US" sz="1000" i="1" dirty="0" smtClean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422394" y="2176790"/>
            <a:ext cx="320072" cy="320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20" name="Oval 19"/>
          <p:cNvSpPr/>
          <p:nvPr/>
        </p:nvSpPr>
        <p:spPr>
          <a:xfrm>
            <a:off x="5877777" y="3067157"/>
            <a:ext cx="320072" cy="320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22" name="Oval 21"/>
          <p:cNvSpPr/>
          <p:nvPr/>
        </p:nvSpPr>
        <p:spPr>
          <a:xfrm>
            <a:off x="6897470" y="1030779"/>
            <a:ext cx="320072" cy="320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7542" y="996908"/>
            <a:ext cx="15348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Can we explore a way to be able to send this information to their own email for future references.</a:t>
            </a:r>
          </a:p>
          <a:p>
            <a:endParaRPr lang="en-US" sz="1000" i="1" dirty="0">
              <a:solidFill>
                <a:srgbClr val="FF0000"/>
              </a:solidFill>
            </a:endParaRPr>
          </a:p>
          <a:p>
            <a:endParaRPr lang="en-US" sz="1000" i="1" dirty="0" smtClean="0">
              <a:solidFill>
                <a:srgbClr val="FF0000"/>
              </a:solidFill>
            </a:endParaRPr>
          </a:p>
          <a:p>
            <a:r>
              <a:rPr lang="en-US" sz="1000" i="1" dirty="0" smtClean="0">
                <a:solidFill>
                  <a:srgbClr val="FF0000"/>
                </a:solidFill>
              </a:rPr>
              <a:t>A PDF file will work. Or they could print as PDF or just a link to their inbox that leads directly to this “astronaut” page only.</a:t>
            </a:r>
            <a:endParaRPr lang="en-US" sz="1000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440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Overall:</a:t>
            </a:r>
          </a:p>
          <a:p>
            <a:pPr lvl="2"/>
            <a:r>
              <a:rPr lang="en-US" sz="1400" dirty="0" smtClean="0"/>
              <a:t>Text font: Helvetica. Still not implemented at this stage.</a:t>
            </a:r>
          </a:p>
          <a:p>
            <a:pPr lvl="2"/>
            <a:r>
              <a:rPr lang="en-US" sz="1400" dirty="0" smtClean="0"/>
              <a:t>Urgent stuffs that we hope to see by 5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/6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March are the points labeled in red. </a:t>
            </a:r>
          </a:p>
          <a:p>
            <a:pPr lvl="2"/>
            <a:r>
              <a:rPr lang="en-US" sz="1400" dirty="0" smtClean="0"/>
              <a:t>Do let us know specifically what are the graphic elements that you need hires from us. </a:t>
            </a:r>
          </a:p>
          <a:p>
            <a:pPr lvl="2"/>
            <a:endParaRPr lang="en-US" sz="1400" dirty="0"/>
          </a:p>
          <a:p>
            <a:pPr lvl="2"/>
            <a:endParaRPr lang="en-US" sz="1400" dirty="0" smtClean="0"/>
          </a:p>
          <a:p>
            <a:pPr lvl="2"/>
            <a:endParaRPr lang="en-US" sz="1400" dirty="0"/>
          </a:p>
          <a:p>
            <a:r>
              <a:rPr lang="en-US" sz="1400" dirty="0" smtClean="0"/>
              <a:t>Do have some inputs. Do let us know what works best from your programming standpoint. </a:t>
            </a:r>
          </a:p>
          <a:p>
            <a:r>
              <a:rPr lang="en-US" sz="1400" dirty="0" smtClean="0"/>
              <a:t>I think as long as make the user flow as tight as possible, it will be good for everyone.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770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_instruc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46" y="702990"/>
            <a:ext cx="6091698" cy="400746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43394" y="3954255"/>
            <a:ext cx="320072" cy="320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423322" y="4757079"/>
            <a:ext cx="320072" cy="320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5738178" y="3954255"/>
            <a:ext cx="320072" cy="320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5278935" y="1871425"/>
            <a:ext cx="320072" cy="320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423322" y="5177900"/>
            <a:ext cx="320072" cy="320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423322" y="5916148"/>
            <a:ext cx="320072" cy="320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373213" y="62979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5449" y="4795925"/>
            <a:ext cx="4047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Please note the change in client logo. </a:t>
            </a:r>
            <a:endParaRPr lang="en-US" sz="1000" dirty="0"/>
          </a:p>
        </p:txBody>
      </p:sp>
      <p:sp>
        <p:nvSpPr>
          <p:cNvPr id="14" name="Oval 13"/>
          <p:cNvSpPr/>
          <p:nvPr/>
        </p:nvSpPr>
        <p:spPr>
          <a:xfrm>
            <a:off x="3288701" y="3321998"/>
            <a:ext cx="320072" cy="320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>
            <a:off x="423322" y="6347160"/>
            <a:ext cx="320072" cy="320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885899" y="5177900"/>
            <a:ext cx="7562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Understand this is a WIP in the current staging. Just checking how confident you guys in achieving this? </a:t>
            </a:r>
            <a:r>
              <a:rPr lang="en-US" sz="1000" dirty="0" smtClean="0">
                <a:hlinkClick r:id="rId3"/>
              </a:rPr>
              <a:t>http://www.drinksmartwater.com/#/explore-the-sky</a:t>
            </a:r>
            <a:r>
              <a:rPr lang="en-US" sz="1000" dirty="0" smtClean="0"/>
              <a:t> </a:t>
            </a:r>
          </a:p>
          <a:p>
            <a:r>
              <a:rPr lang="en-US" sz="1000" dirty="0" smtClean="0"/>
              <a:t>No so much the interactivity ( how the mouse </a:t>
            </a:r>
            <a:r>
              <a:rPr lang="en-US" sz="1000" dirty="0" err="1" smtClean="0"/>
              <a:t>contorl</a:t>
            </a:r>
            <a:r>
              <a:rPr lang="en-US" sz="1000" dirty="0" smtClean="0"/>
              <a:t> the camera, it</a:t>
            </a:r>
            <a:r>
              <a:rPr lang="fr-FR" sz="1000" dirty="0" smtClean="0"/>
              <a:t>’</a:t>
            </a:r>
            <a:r>
              <a:rPr lang="en-US" sz="1000" dirty="0" smtClean="0"/>
              <a:t>s a good to have, but not priority)  but the generating of the cloud visual via HTML 5. </a:t>
            </a:r>
            <a:r>
              <a:rPr lang="en-US" sz="1000" b="1" u="sng" dirty="0" smtClean="0"/>
              <a:t>Do let us know what can be achieved by next week?</a:t>
            </a:r>
            <a:r>
              <a:rPr lang="en-US" sz="1000" dirty="0" smtClean="0"/>
              <a:t> At least we set expectation. 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885899" y="6388473"/>
            <a:ext cx="7562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If the site is sizable to different browser size, what is the resolution should I pass the asset to you… Do let us know.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899" y="5943957"/>
            <a:ext cx="7562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 do not see the gradient background in the current staging. Are you expecting a higher resolution from us? </a:t>
            </a:r>
            <a:br>
              <a:rPr lang="en-US" sz="1000" dirty="0" smtClean="0"/>
            </a:br>
            <a:r>
              <a:rPr lang="en-US" sz="1000" dirty="0" smtClean="0"/>
              <a:t>If we please do let us know what is the dimension you need us to create the image in? 2000x1100?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8333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46" y="702990"/>
            <a:ext cx="6091697" cy="4007467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373214" y="1940992"/>
            <a:ext cx="320072" cy="320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392346" y="4973907"/>
            <a:ext cx="320072" cy="320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846643" y="4973907"/>
            <a:ext cx="6855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We are thinking this should be a image pulled from the respective Twitter account profile. Do let us know if this is too huge in dimension? We can change the design so that the a correct sized sharp image appears.</a:t>
            </a:r>
            <a:endParaRPr lang="en-US" sz="1000" dirty="0"/>
          </a:p>
        </p:txBody>
      </p:sp>
      <p:sp>
        <p:nvSpPr>
          <p:cNvPr id="6" name="Oval 5"/>
          <p:cNvSpPr/>
          <p:nvPr/>
        </p:nvSpPr>
        <p:spPr>
          <a:xfrm>
            <a:off x="1917961" y="3373621"/>
            <a:ext cx="320072" cy="32007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392346" y="5397713"/>
            <a:ext cx="320072" cy="32007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46643" y="5426739"/>
            <a:ext cx="783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This is key. </a:t>
            </a:r>
            <a:r>
              <a:rPr lang="en-US" sz="1000" dirty="0" smtClean="0"/>
              <a:t>Can we make sure we see this dream path concept by next Monday? We are envisioning that the dots appear, then the line connects them together as a animation piece. </a:t>
            </a:r>
            <a:endParaRPr lang="en-US" sz="1000" dirty="0"/>
          </a:p>
        </p:txBody>
      </p:sp>
      <p:sp>
        <p:nvSpPr>
          <p:cNvPr id="9" name="Oval 8"/>
          <p:cNvSpPr/>
          <p:nvPr/>
        </p:nvSpPr>
        <p:spPr>
          <a:xfrm>
            <a:off x="3549296" y="2881081"/>
            <a:ext cx="320072" cy="32007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392346" y="5845598"/>
            <a:ext cx="320072" cy="32007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867293" y="5842735"/>
            <a:ext cx="6174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 the current staging, we have to delete the text before we can type.</a:t>
            </a:r>
          </a:p>
          <a:p>
            <a:r>
              <a:rPr lang="en-US" sz="1000" dirty="0" smtClean="0"/>
              <a:t>Can you program it in a way that once you click on the text “ I wish to become” it disappears.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68763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46" y="702990"/>
            <a:ext cx="6091697" cy="400746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373214" y="1940992"/>
            <a:ext cx="320072" cy="320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392346" y="4973907"/>
            <a:ext cx="320072" cy="320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846643" y="4973907"/>
            <a:ext cx="6855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For the lock up and logo, we need to think of an animation that makes them re-appears on the side. At thinking that they disappear from the previous from and slides in ( off frame) from left to right – like a drawer effect. </a:t>
            </a:r>
            <a:endParaRPr lang="en-US" sz="1000" dirty="0"/>
          </a:p>
        </p:txBody>
      </p:sp>
      <p:sp>
        <p:nvSpPr>
          <p:cNvPr id="7" name="Oval 6"/>
          <p:cNvSpPr/>
          <p:nvPr/>
        </p:nvSpPr>
        <p:spPr>
          <a:xfrm>
            <a:off x="392346" y="5397713"/>
            <a:ext cx="320072" cy="32007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307392" y="5397713"/>
            <a:ext cx="783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I understand from the previous email that we wanted to merge page 3 and 4 together. But think about it again…technically, once we click the expert’s box, it should immediately lead us to the Twitter Login page. ( next slide)… so am thinking the login-button as a supplementary only.  </a:t>
            </a:r>
            <a:endParaRPr lang="en-US" sz="1000" dirty="0"/>
          </a:p>
        </p:txBody>
      </p:sp>
      <p:sp>
        <p:nvSpPr>
          <p:cNvPr id="9" name="Oval 8"/>
          <p:cNvSpPr/>
          <p:nvPr/>
        </p:nvSpPr>
        <p:spPr>
          <a:xfrm>
            <a:off x="3549296" y="2881081"/>
            <a:ext cx="320072" cy="32007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392346" y="5845598"/>
            <a:ext cx="320072" cy="320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867293" y="5845598"/>
            <a:ext cx="6174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Acknowledge this is a shitty </a:t>
            </a:r>
            <a:r>
              <a:rPr lang="en-US" sz="1000" dirty="0" err="1" smtClean="0"/>
              <a:t>lores</a:t>
            </a:r>
            <a:r>
              <a:rPr lang="en-US" sz="1000" dirty="0" smtClean="0"/>
              <a:t> image. But perhaps we can see what are ALL the </a:t>
            </a:r>
            <a:r>
              <a:rPr lang="en-US" sz="1000" dirty="0" err="1" smtClean="0"/>
              <a:t>lores</a:t>
            </a:r>
            <a:r>
              <a:rPr lang="en-US" sz="1000" dirty="0" smtClean="0"/>
              <a:t> image than I give to you guys at one shot to make sure we don</a:t>
            </a:r>
            <a:r>
              <a:rPr lang="fr-FR" sz="1000" dirty="0" smtClean="0"/>
              <a:t>’</a:t>
            </a:r>
            <a:r>
              <a:rPr lang="en-US" sz="1000" dirty="0" smtClean="0"/>
              <a:t>t miss out anything at a later stage. </a:t>
            </a:r>
            <a:endParaRPr lang="en-US" sz="1000" dirty="0"/>
          </a:p>
        </p:txBody>
      </p:sp>
      <p:sp>
        <p:nvSpPr>
          <p:cNvPr id="12" name="Oval 11"/>
          <p:cNvSpPr/>
          <p:nvPr/>
        </p:nvSpPr>
        <p:spPr>
          <a:xfrm>
            <a:off x="1053142" y="3041117"/>
            <a:ext cx="320072" cy="32007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784693" y="5397713"/>
            <a:ext cx="320072" cy="32007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14" name="Oval 13"/>
          <p:cNvSpPr/>
          <p:nvPr/>
        </p:nvSpPr>
        <p:spPr>
          <a:xfrm>
            <a:off x="2772454" y="3838787"/>
            <a:ext cx="320072" cy="320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>
            <a:off x="4044891" y="3361189"/>
            <a:ext cx="320072" cy="320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382021" y="6348565"/>
            <a:ext cx="320072" cy="320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67293" y="6405396"/>
            <a:ext cx="6174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Please do let us know what is the  best format to pass these super bright stars to you? Animated gifs? </a:t>
            </a:r>
            <a:r>
              <a:rPr lang="en-US" sz="1000" dirty="0" err="1" smtClean="0"/>
              <a:t>Pngs</a:t>
            </a:r>
            <a:r>
              <a:rPr lang="en-US" sz="1000" dirty="0" smtClean="0"/>
              <a:t>?..etc.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7741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46" y="702990"/>
            <a:ext cx="6091696" cy="400746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92346" y="4973907"/>
            <a:ext cx="320072" cy="320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846643" y="4973907"/>
            <a:ext cx="68557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From the mocks, I would presume that the login box will be a pop up box?</a:t>
            </a:r>
          </a:p>
          <a:p>
            <a:endParaRPr lang="en-US" sz="1000" dirty="0"/>
          </a:p>
          <a:p>
            <a:r>
              <a:rPr lang="en-US" sz="1000" dirty="0" smtClean="0">
                <a:solidFill>
                  <a:srgbClr val="FF0000"/>
                </a:solidFill>
              </a:rPr>
              <a:t>So question:</a:t>
            </a:r>
          </a:p>
          <a:p>
            <a:r>
              <a:rPr lang="en-US" sz="1000" dirty="0" smtClean="0"/>
              <a:t>Will a pop-up blocker hinder the appearance of the login window?</a:t>
            </a:r>
          </a:p>
          <a:p>
            <a:r>
              <a:rPr lang="en-US" sz="1000" dirty="0" smtClean="0"/>
              <a:t> Or do we create an </a:t>
            </a:r>
            <a:r>
              <a:rPr lang="en-US" sz="1000" dirty="0" err="1" smtClean="0"/>
              <a:t>iFrame</a:t>
            </a:r>
            <a:r>
              <a:rPr lang="en-US" sz="1000" dirty="0" smtClean="0"/>
              <a:t> to call the Twitter login into the site through a &lt;container&gt;.</a:t>
            </a:r>
          </a:p>
          <a:p>
            <a:endParaRPr lang="en-US" sz="1000" dirty="0"/>
          </a:p>
          <a:p>
            <a:r>
              <a:rPr lang="en-US" sz="1000" dirty="0" smtClean="0"/>
              <a:t>Do let us know what you think so that we can design an optimized site.  </a:t>
            </a:r>
          </a:p>
        </p:txBody>
      </p:sp>
      <p:sp>
        <p:nvSpPr>
          <p:cNvPr id="9" name="Oval 8"/>
          <p:cNvSpPr/>
          <p:nvPr/>
        </p:nvSpPr>
        <p:spPr>
          <a:xfrm>
            <a:off x="2651029" y="3004959"/>
            <a:ext cx="320072" cy="320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28957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46" y="702990"/>
            <a:ext cx="6091696" cy="400746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92346" y="4973907"/>
            <a:ext cx="320072" cy="32007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154131" y="4973907"/>
            <a:ext cx="68557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As discussed. We need a radio box here that would technically change the preset message ( noted on the 144 char limit).</a:t>
            </a:r>
          </a:p>
          <a:p>
            <a:r>
              <a:rPr lang="en-US" sz="1000" dirty="0" smtClean="0"/>
              <a:t>So we will give you 2 x message that will change according to the radio box the user select. </a:t>
            </a:r>
          </a:p>
          <a:p>
            <a:endParaRPr lang="en-US" sz="1000" dirty="0"/>
          </a:p>
          <a:p>
            <a:r>
              <a:rPr lang="en-US" sz="1000" dirty="0" smtClean="0">
                <a:solidFill>
                  <a:srgbClr val="FF0000"/>
                </a:solidFill>
              </a:rPr>
              <a:t>Question: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Can you retrieve the “name” of the selected Twitter Expert to be included in this custom message. </a:t>
            </a:r>
            <a:r>
              <a:rPr lang="en-US" sz="1000" i="1" dirty="0" smtClean="0">
                <a:solidFill>
                  <a:srgbClr val="FF0000"/>
                </a:solidFill>
              </a:rPr>
              <a:t>( see “Hi Buzz”)</a:t>
            </a:r>
          </a:p>
        </p:txBody>
      </p:sp>
      <p:sp>
        <p:nvSpPr>
          <p:cNvPr id="9" name="Oval 8"/>
          <p:cNvSpPr/>
          <p:nvPr/>
        </p:nvSpPr>
        <p:spPr>
          <a:xfrm>
            <a:off x="2811065" y="3257900"/>
            <a:ext cx="320072" cy="32007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991407" y="3012817"/>
            <a:ext cx="320072" cy="320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3642436" y="2587049"/>
            <a:ext cx="320072" cy="32007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5348519" y="2747085"/>
            <a:ext cx="320072" cy="32007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4871100" y="1546985"/>
            <a:ext cx="320072" cy="32007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>
            <a:off x="738661" y="4973907"/>
            <a:ext cx="320072" cy="32007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4" name="Oval 13"/>
          <p:cNvSpPr/>
          <p:nvPr/>
        </p:nvSpPr>
        <p:spPr>
          <a:xfrm>
            <a:off x="397938" y="5791119"/>
            <a:ext cx="320072" cy="320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92973" y="5864970"/>
            <a:ext cx="6855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Will keep this as a login lockup once the end-user logs in to his/her Twitter account.</a:t>
            </a:r>
            <a:endParaRPr lang="en-US" sz="1000" i="1" dirty="0" smtClean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84907" y="6285897"/>
            <a:ext cx="320072" cy="32007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17" name="Oval 16"/>
          <p:cNvSpPr/>
          <p:nvPr/>
        </p:nvSpPr>
        <p:spPr>
          <a:xfrm>
            <a:off x="387397" y="6285897"/>
            <a:ext cx="320072" cy="32007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311479" y="6285897"/>
            <a:ext cx="6855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We are imaging this to be a random animation that is programmed. So that every time this is </a:t>
            </a:r>
            <a:r>
              <a:rPr lang="en-US" sz="1000" dirty="0" err="1" smtClean="0"/>
              <a:t>login’ed</a:t>
            </a:r>
            <a:r>
              <a:rPr lang="en-US" sz="1000" dirty="0" smtClean="0"/>
              <a:t>…. The line and animation is different. </a:t>
            </a:r>
            <a:endParaRPr lang="en-US" sz="1000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60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47" y="702990"/>
            <a:ext cx="6091694" cy="400746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92346" y="4973907"/>
            <a:ext cx="320072" cy="32007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816097" y="4959551"/>
            <a:ext cx="6855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Will you guys be able to pull the name of the Expert based on the programming and </a:t>
            </a:r>
            <a:r>
              <a:rPr lang="en-US" sz="1000" dirty="0" err="1" smtClean="0"/>
              <a:t>Bitly</a:t>
            </a:r>
            <a:r>
              <a:rPr lang="en-US" sz="1000" dirty="0" smtClean="0"/>
              <a:t> link</a:t>
            </a:r>
            <a:r>
              <a:rPr lang="en-US" sz="1000" dirty="0" smtClean="0"/>
              <a:t>? Makes it a lot more personable.</a:t>
            </a:r>
            <a:endParaRPr lang="en-US" sz="1000" i="1" dirty="0" smtClean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971101" y="3067157"/>
            <a:ext cx="320072" cy="32007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1505607" y="3725202"/>
            <a:ext cx="320072" cy="320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1164670" y="1546985"/>
            <a:ext cx="320072" cy="320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4" name="Oval 13"/>
          <p:cNvSpPr/>
          <p:nvPr/>
        </p:nvSpPr>
        <p:spPr>
          <a:xfrm>
            <a:off x="397938" y="5409796"/>
            <a:ext cx="320072" cy="320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875359" y="5483647"/>
            <a:ext cx="6855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Am expecting this to be animated out when this expert page is loading… we need to achieve this through programming. </a:t>
            </a:r>
            <a:endParaRPr lang="en-US" sz="1000" i="1" dirty="0" smtClean="0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87397" y="5965825"/>
            <a:ext cx="320072" cy="320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875359" y="5904757"/>
            <a:ext cx="6855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Please note the color change in the clouds in the experts page. To serve as differentiation. </a:t>
            </a:r>
            <a:endParaRPr lang="en-US" sz="1000" i="1" dirty="0" smtClean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277510" y="2355552"/>
            <a:ext cx="320072" cy="320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397938" y="6423785"/>
            <a:ext cx="320072" cy="320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875359" y="6423785"/>
            <a:ext cx="6855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Can we consolidate the total numbers of request + dream paths to make the site more </a:t>
            </a:r>
            <a:r>
              <a:rPr lang="en-US" sz="1000" dirty="0" err="1" smtClean="0"/>
              <a:t>bleiveabale</a:t>
            </a:r>
            <a:r>
              <a:rPr lang="en-US" sz="1000" dirty="0" smtClean="0"/>
              <a:t>. </a:t>
            </a:r>
            <a:endParaRPr lang="en-US" sz="1000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644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47" y="702990"/>
            <a:ext cx="6091694" cy="400746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92346" y="4973907"/>
            <a:ext cx="320072" cy="320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816097" y="4959551"/>
            <a:ext cx="6855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Will you guys be able to pull the name of the Expert based on the programming and </a:t>
            </a:r>
            <a:r>
              <a:rPr lang="en-US" sz="1000" dirty="0" err="1" smtClean="0"/>
              <a:t>Bitly</a:t>
            </a:r>
            <a:r>
              <a:rPr lang="en-US" sz="1000" dirty="0" smtClean="0"/>
              <a:t> link?</a:t>
            </a:r>
            <a:endParaRPr lang="en-US" sz="1000" i="1" dirty="0" smtClean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250432" y="3067157"/>
            <a:ext cx="320072" cy="320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4788929" y="3885238"/>
            <a:ext cx="320072" cy="320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4" name="Oval 13"/>
          <p:cNvSpPr/>
          <p:nvPr/>
        </p:nvSpPr>
        <p:spPr>
          <a:xfrm>
            <a:off x="397938" y="5409796"/>
            <a:ext cx="320072" cy="320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875359" y="5483647"/>
            <a:ext cx="6855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Can we set a parameter whereby submit only appears when experts fill up all 4 questions? </a:t>
            </a:r>
            <a:endParaRPr lang="en-US" sz="1000" i="1" dirty="0" smtClean="0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87397" y="5888334"/>
            <a:ext cx="320072" cy="320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875359" y="5905490"/>
            <a:ext cx="6855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 small data pull from how many kids requested for that job…. Can we pull that data?</a:t>
            </a:r>
            <a:endParaRPr lang="en-US" sz="1000" i="1" dirty="0" smtClean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9958" y="3067157"/>
            <a:ext cx="320072" cy="320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5620741" y="2330557"/>
            <a:ext cx="320072" cy="320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387397" y="6381654"/>
            <a:ext cx="320072" cy="320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939472" y="6381654"/>
            <a:ext cx="6855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If we do the add more questions section, can the steps on the side increase accordingly? How ill it affect the </a:t>
            </a:r>
            <a:r>
              <a:rPr lang="en-US" sz="1000" dirty="0" err="1" smtClean="0"/>
              <a:t>programm</a:t>
            </a:r>
            <a:r>
              <a:rPr lang="en-US" sz="1000" dirty="0" smtClean="0"/>
              <a:t> lines. </a:t>
            </a:r>
            <a:endParaRPr lang="en-US" sz="1000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032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1103</Words>
  <Application>Microsoft Macintosh PowerPoint</Application>
  <PresentationFormat>On-screen Show (4:3)</PresentationFormat>
  <Paragraphs>116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Ver 040315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JWT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 040315</dc:title>
  <dc:creator>Chin, WeiHao</dc:creator>
  <cp:lastModifiedBy>Chin, WeiHao</cp:lastModifiedBy>
  <cp:revision>11</cp:revision>
  <dcterms:created xsi:type="dcterms:W3CDTF">2015-03-04T15:41:44Z</dcterms:created>
  <dcterms:modified xsi:type="dcterms:W3CDTF">2015-03-04T17:38:47Z</dcterms:modified>
</cp:coreProperties>
</file>