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D376-497E-4836-93EA-69458020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333375"/>
            <a:ext cx="10944225" cy="15525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PENGANTAR TELEKOMUNIKASI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E8609-EDDC-46C0-A1B7-E94D242F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1" y="2162175"/>
            <a:ext cx="4829174" cy="302895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SK1 KELAS PALEMBANG</a:t>
            </a: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LAMBANG  RIO ROMAYU</a:t>
            </a: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IQBAL NUR’ALIM</a:t>
            </a: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KABIR AKMAL </a:t>
            </a: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RAFI WARDHANA</a:t>
            </a:r>
          </a:p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RADHINI YASMIN </a:t>
            </a:r>
          </a:p>
          <a:p>
            <a:pPr algn="just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3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75BA-9C69-42B3-9AB8-2DBB5F9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Telkomsel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BEE0B54-C4A3-4646-BB43-615AB387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50" y="2419350"/>
            <a:ext cx="1441938" cy="312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6B99B-35E6-44C1-92E5-BCCA2DD1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2419349"/>
            <a:ext cx="2247900" cy="3124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A5EE8-C253-4BF4-97D9-0AF1DA6D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117" y="2438399"/>
            <a:ext cx="1541588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87D0-02EC-43CB-8854-2517B66A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BA9D-F7E7-4E41-A24B-F0E580E8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8349"/>
            <a:ext cx="10018713" cy="312420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yang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Karena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tembok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9D4-40EA-4125-8920-A3CB60CE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Jarak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3387-9886-47E6-AEC7-65FE98FF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percobaan dengan salah satu provider kami melakukan yang pertama degan jarak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530</a:t>
            </a:r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meter dan yang kedua dengan jarak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meter dan kami membandingkan keduanya sehingga kami menyimpulkan bahwa, pada kedua percobaan tersebut besar PING yang didapatkan sama, tetapi besar jitter dan kecepatan upload serta download,  yang berjarak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</a:t>
            </a:r>
            <a:r>
              <a:rPr lang="id-ID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meterlah yang lebih baik.jadi jarak dari user dan tower itu berpengaruh terhadap kecepatan dan kualitas internet.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141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90EB-3136-43B5-A44D-B80D0A0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 Atas </a:t>
            </a:r>
            <a:r>
              <a:rPr lang="en-US" dirty="0" err="1"/>
              <a:t>Perhatiannya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6751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969-0C0D-43E3-88E4-2BFBBC63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6884"/>
            <a:ext cx="10018713" cy="11454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RSRP (Reverence Signal Received Power)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3E62-A6F3-4B19-8FF1-BC45B7BD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16017"/>
            <a:ext cx="10018713" cy="51751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Reverence Signal Received Power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RSSI.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kekuatan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LTE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dan narrowband. Minimal -20 dB SINR (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S-Synch)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RSRP / RSRQ.</a:t>
            </a:r>
          </a:p>
        </p:txBody>
      </p:sp>
    </p:spTree>
    <p:extLst>
      <p:ext uri="{BB962C8B-B14F-4D97-AF65-F5344CB8AC3E}">
        <p14:creationId xmlns:p14="http://schemas.microsoft.com/office/powerpoint/2010/main" val="16068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01949F-187C-4370-BF87-F0B273F8BE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1318946"/>
                  </p:ext>
                </p:extLst>
              </p:nvPr>
            </p:nvGraphicFramePr>
            <p:xfrm>
              <a:off x="1484313" y="2667000"/>
              <a:ext cx="10018712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9356">
                      <a:extLst>
                        <a:ext uri="{9D8B030D-6E8A-4147-A177-3AD203B41FA5}">
                          <a16:colId xmlns:a16="http://schemas.microsoft.com/office/drawing/2014/main" val="3905329914"/>
                        </a:ext>
                      </a:extLst>
                    </a:gridCol>
                    <a:gridCol w="5009356">
                      <a:extLst>
                        <a:ext uri="{9D8B030D-6E8A-4147-A177-3AD203B41FA5}">
                          <a16:colId xmlns:a16="http://schemas.microsoft.com/office/drawing/2014/main" val="3451022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Kategori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 Nilai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32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Sangat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Baik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609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Bagus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−90&lt;−80</m:t>
                                </m:r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982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−100&gt;−90</m:t>
                                </m:r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68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Buruk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−120&gt;−100</m:t>
                                </m:r>
                              </m:oMath>
                            </m:oMathPara>
                          </a14:m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38839"/>
                      </a:ext>
                    </a:extLst>
                  </a:tr>
                  <a:tr h="262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Sangat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Buruk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&lt;-120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702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01949F-187C-4370-BF87-F0B273F8BE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1318946"/>
                  </p:ext>
                </p:extLst>
              </p:nvPr>
            </p:nvGraphicFramePr>
            <p:xfrm>
              <a:off x="1484313" y="2667000"/>
              <a:ext cx="10018712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9356">
                      <a:extLst>
                        <a:ext uri="{9D8B030D-6E8A-4147-A177-3AD203B41FA5}">
                          <a16:colId xmlns:a16="http://schemas.microsoft.com/office/drawing/2014/main" val="3905329914"/>
                        </a:ext>
                      </a:extLst>
                    </a:gridCol>
                    <a:gridCol w="5009356">
                      <a:extLst>
                        <a:ext uri="{9D8B030D-6E8A-4147-A177-3AD203B41FA5}">
                          <a16:colId xmlns:a16="http://schemas.microsoft.com/office/drawing/2014/main" val="3451022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Kategori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 Nilai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32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Sangat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Baik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609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Bagus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22" t="-208197" r="-60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982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22" t="-308197" r="-60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68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Buruk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22" t="-408197" r="-60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388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Sangat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Buruk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&lt;-120</a:t>
                          </a:r>
                          <a:endPara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702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86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F05C-8A3E-4FAA-9B7A-C215A971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077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RSRQ (Reverence Signal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Quality)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9463-2698-4BA0-8594-2174CE50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Reverence Signal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× RSRP / (E-UTRA carrier RSSI), di mana 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RB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RSSI operator E-UTRA.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pembilang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penyebut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08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02B92-552A-4C4E-812B-02BE0F8F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53173"/>
              </p:ext>
            </p:extLst>
          </p:nvPr>
        </p:nvGraphicFramePr>
        <p:xfrm>
          <a:off x="1484313" y="2667000"/>
          <a:ext cx="1001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78982909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259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Kategori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Nilai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8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Sangat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Baik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4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Bagus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-10, ≤ -9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-15, ≤ -10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Buruk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-19, ≤ -15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7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Sangat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Buruk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-20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6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6D61-A983-4710-AC3A-059A57CE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B2C3-09BE-4235-8E97-ED580E52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2697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-TELKOMSEL </a:t>
            </a:r>
          </a:p>
        </p:txBody>
      </p:sp>
    </p:spTree>
    <p:extLst>
      <p:ext uri="{BB962C8B-B14F-4D97-AF65-F5344CB8AC3E}">
        <p14:creationId xmlns:p14="http://schemas.microsoft.com/office/powerpoint/2010/main" val="288859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FAAC-CA7B-4BA8-8FB3-C870A773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TELKOMSEL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2318-5A17-40F6-B575-EE2486F9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Telkomsel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poligon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Angkatan 45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30C206-1D19-432D-89C8-D9B75BEC9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53166"/>
              </p:ext>
            </p:extLst>
          </p:nvPr>
        </p:nvGraphicFramePr>
        <p:xfrm>
          <a:off x="2109002" y="4559077"/>
          <a:ext cx="8469160" cy="201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298">
                  <a:extLst>
                    <a:ext uri="{9D8B030D-6E8A-4147-A177-3AD203B41FA5}">
                      <a16:colId xmlns:a16="http://schemas.microsoft.com/office/drawing/2014/main" val="1669718296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659993827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1544249477"/>
                    </a:ext>
                  </a:extLst>
                </a:gridCol>
                <a:gridCol w="1100172">
                  <a:extLst>
                    <a:ext uri="{9D8B030D-6E8A-4147-A177-3AD203B41FA5}">
                      <a16:colId xmlns:a16="http://schemas.microsoft.com/office/drawing/2014/main" val="3625592891"/>
                    </a:ext>
                  </a:extLst>
                </a:gridCol>
                <a:gridCol w="1209880">
                  <a:extLst>
                    <a:ext uri="{9D8B030D-6E8A-4147-A177-3AD203B41FA5}">
                      <a16:colId xmlns:a16="http://schemas.microsoft.com/office/drawing/2014/main" val="38234083"/>
                    </a:ext>
                  </a:extLst>
                </a:gridCol>
                <a:gridCol w="1209880">
                  <a:extLst>
                    <a:ext uri="{9D8B030D-6E8A-4147-A177-3AD203B41FA5}">
                      <a16:colId xmlns:a16="http://schemas.microsoft.com/office/drawing/2014/main" val="520920231"/>
                    </a:ext>
                  </a:extLst>
                </a:gridCol>
                <a:gridCol w="1209880">
                  <a:extLst>
                    <a:ext uri="{9D8B030D-6E8A-4147-A177-3AD203B41FA5}">
                      <a16:colId xmlns:a16="http://schemas.microsoft.com/office/drawing/2014/main" val="340349048"/>
                    </a:ext>
                  </a:extLst>
                </a:gridCol>
              </a:tblGrid>
              <a:tr h="431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Provider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RSRP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RSRQ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RSSNR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54532"/>
                  </a:ext>
                </a:extLst>
              </a:tr>
              <a:tr h="5128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Poligon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Telkomsel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-99 dBm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 dBm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 dB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18,9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12,8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89309"/>
                  </a:ext>
                </a:extLst>
              </a:tr>
              <a:tr h="43106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Simp.Macan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lindungan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Telkomsel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-108 dBm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 dB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 dB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26,6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25,1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3081"/>
                  </a:ext>
                </a:extLst>
              </a:tr>
              <a:tr h="43106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Poligon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Telkomsel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 dBm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 dB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 dB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8,08 Mbps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3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3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9ADF-BF7B-4024-A64D-928B885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Telkomsel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7ECAEB-ABC7-4CE2-97A7-3DB131CC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753" y="2857502"/>
            <a:ext cx="2335827" cy="312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40DB3-0C20-407E-BD30-D3869984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90" y="2857501"/>
            <a:ext cx="1993294" cy="3124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44EF1A-54CA-4FC0-A75A-110892B0D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5" y="2857501"/>
            <a:ext cx="2079922" cy="31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1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5888-D122-402B-A6E7-905039DB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Telkomsel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957110-2EE1-4445-9AF6-6A3D10F22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675" y="2438399"/>
            <a:ext cx="1441938" cy="31242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4EDB1A-3869-438C-9962-E3D7ADB2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438399"/>
            <a:ext cx="2286000" cy="3057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9B40E4-553F-4CF3-A5F1-640647195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429" y="2438399"/>
            <a:ext cx="169634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373</TotalTime>
  <Words>455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Corbel</vt:lpstr>
      <vt:lpstr>Times New Roman</vt:lpstr>
      <vt:lpstr>Parallax</vt:lpstr>
      <vt:lpstr>PENGANTAR TELEKOMUNIKASI</vt:lpstr>
      <vt:lpstr>RSRP (Reverence Signal Received Power)</vt:lpstr>
      <vt:lpstr>PowerPoint Presentation</vt:lpstr>
      <vt:lpstr>RSRQ (Reverence Signal Recieved Quality) </vt:lpstr>
      <vt:lpstr>PowerPoint Presentation</vt:lpstr>
      <vt:lpstr>Analisis</vt:lpstr>
      <vt:lpstr>TELKOMSEL</vt:lpstr>
      <vt:lpstr>Percobaan Telkomsel 1</vt:lpstr>
      <vt:lpstr>Percobaan Telkomsel 2</vt:lpstr>
      <vt:lpstr>Percobaan Telkomsel 3</vt:lpstr>
      <vt:lpstr>Analisis Umum</vt:lpstr>
      <vt:lpstr>Analisis Jarak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TELEKOMUNIKASI</dc:title>
  <dc:creator>iqbalsebagin@gmail.com</dc:creator>
  <cp:lastModifiedBy>iqbalsebagin@gmail.com</cp:lastModifiedBy>
  <cp:revision>27</cp:revision>
  <dcterms:created xsi:type="dcterms:W3CDTF">2020-10-11T10:05:41Z</dcterms:created>
  <dcterms:modified xsi:type="dcterms:W3CDTF">2020-10-12T02:14:47Z</dcterms:modified>
</cp:coreProperties>
</file>