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42D42-651B-4004-BFC1-4F3B1663E618}" v="430" dt="2021-11-10T05:45:47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1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745" r:id="rId3"/>
    <p:sldLayoutId id="2147483746" r:id="rId4"/>
    <p:sldLayoutId id="2147483747" r:id="rId5"/>
    <p:sldLayoutId id="2147483741" r:id="rId6"/>
    <p:sldLayoutId id="2147483659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79836-683A-4F14-A4A9-1D8990879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" b="6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tx1"/>
                </a:solidFill>
                <a:cs typeface="Calibri Light"/>
              </a:rPr>
              <a:t>Log Management System</a:t>
            </a:r>
            <a:endParaRPr lang="en-US" sz="50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Simple spring boot project to add the log details of employees</a:t>
            </a:r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E36E496-32A6-47EE-83E4-73CEAC8F6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2" r="-118" b="-210"/>
          <a:stretch/>
        </p:blipFill>
        <p:spPr>
          <a:xfrm>
            <a:off x="20" y="215670"/>
            <a:ext cx="12206378" cy="6555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A93277-8094-41F7-AC12-151572AF5376}"/>
              </a:ext>
            </a:extLst>
          </p:cNvPr>
          <p:cNvSpPr/>
          <p:nvPr/>
        </p:nvSpPr>
        <p:spPr>
          <a:xfrm>
            <a:off x="-140899" y="2727385"/>
            <a:ext cx="1452112" cy="575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F8D34-FBF0-49E6-AFF5-136232880A23}"/>
              </a:ext>
            </a:extLst>
          </p:cNvPr>
          <p:cNvCxnSpPr/>
          <p:nvPr/>
        </p:nvCxnSpPr>
        <p:spPr>
          <a:xfrm flipV="1">
            <a:off x="1252807" y="2533831"/>
            <a:ext cx="1101305" cy="278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D2914E-A965-4208-B8B9-941FFF48B004}"/>
              </a:ext>
            </a:extLst>
          </p:cNvPr>
          <p:cNvSpPr txBox="1"/>
          <p:nvPr/>
        </p:nvSpPr>
        <p:spPr>
          <a:xfrm>
            <a:off x="2379094" y="23072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C3749-A60B-469D-8A9A-F3277A8EAF63}"/>
              </a:ext>
            </a:extLst>
          </p:cNvPr>
          <p:cNvSpPr/>
          <p:nvPr/>
        </p:nvSpPr>
        <p:spPr>
          <a:xfrm>
            <a:off x="3479500" y="4435595"/>
            <a:ext cx="833886" cy="359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5CA3F-4632-46B4-B4D1-5A446CD75DDB}"/>
              </a:ext>
            </a:extLst>
          </p:cNvPr>
          <p:cNvSpPr/>
          <p:nvPr/>
        </p:nvSpPr>
        <p:spPr>
          <a:xfrm>
            <a:off x="4284632" y="4018651"/>
            <a:ext cx="833886" cy="359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705FE-BB80-4D36-AF58-4A8CA18EAE73}"/>
              </a:ext>
            </a:extLst>
          </p:cNvPr>
          <p:cNvSpPr txBox="1"/>
          <p:nvPr/>
        </p:nvSpPr>
        <p:spPr>
          <a:xfrm>
            <a:off x="5123372" y="395880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5E9CA-C614-4107-BC91-55CC6E37632D}"/>
              </a:ext>
            </a:extLst>
          </p:cNvPr>
          <p:cNvSpPr txBox="1"/>
          <p:nvPr/>
        </p:nvSpPr>
        <p:spPr>
          <a:xfrm>
            <a:off x="3354956" y="469205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04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F758F-B833-4DF4-ADB7-F779BAC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Landing page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0CE6-AE4E-4F85-8037-5B8DF88E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3" y="2100600"/>
            <a:ext cx="11884324" cy="407031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dirty="0">
                <a:cs typeface="Calibri" panose="020F0502020204030204"/>
              </a:rPr>
              <a:t>The Second slide shows the landing page of the webapp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dirty="0">
                <a:cs typeface="Calibri" panose="020F0502020204030204"/>
              </a:rPr>
              <a:t>It mainly display these things :</a:t>
            </a:r>
          </a:p>
          <a:p>
            <a:pPr marL="457200" indent="-457200">
              <a:buAutoNum type="arabicPeriod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12FC5-7A4B-487C-81F3-2AA441F1DCDB}"/>
              </a:ext>
            </a:extLst>
          </p:cNvPr>
          <p:cNvSpPr txBox="1"/>
          <p:nvPr/>
        </p:nvSpPr>
        <p:spPr>
          <a:xfrm>
            <a:off x="526212" y="3056627"/>
            <a:ext cx="8019690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20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The heading line "Log management System"- Used jumbotron class in bootstrap for this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Add new button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A table which shows the data of an employee which is stored in the database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Edit and delete button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895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670-0787-46CC-AAA1-1842B78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Table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9C71E2-3F84-4DD4-881E-869386CA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018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50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 new button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6F21960-DA72-4430-9326-DEE24479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" y="2063080"/>
            <a:ext cx="5987991" cy="1140484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F6847B-ED03-4693-B802-67BA6266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538959"/>
            <a:ext cx="5992483" cy="1288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BEE26-6CE2-416E-9BA0-94C43A975C4B}"/>
              </a:ext>
            </a:extLst>
          </p:cNvPr>
          <p:cNvSpPr txBox="1"/>
          <p:nvPr/>
        </p:nvSpPr>
        <p:spPr>
          <a:xfrm>
            <a:off x="6003985" y="23952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Index.html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F87F8-4208-47FA-ABA4-A0477EBBBEFB}"/>
              </a:ext>
            </a:extLst>
          </p:cNvPr>
          <p:cNvSpPr txBox="1"/>
          <p:nvPr/>
        </p:nvSpPr>
        <p:spPr>
          <a:xfrm>
            <a:off x="6047117" y="48825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Controller class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Edit and delete button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F74B2B-44B0-487A-85AD-2E20A04A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5" y="2044569"/>
            <a:ext cx="5802342" cy="103373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B147DC-01E7-4AD8-A548-2779E819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4167643"/>
            <a:ext cx="5762445" cy="1369428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3BB4B3-42AC-46CE-B7DE-9370438E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1" y="3208219"/>
            <a:ext cx="5949350" cy="9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85E9A9-93C7-45E3-9FAC-893CC21E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16680-4D5E-4938-A577-9EEB7CDB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To add new employee details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26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Log Management System</vt:lpstr>
      <vt:lpstr>PowerPoint Presentation</vt:lpstr>
      <vt:lpstr>Landing page</vt:lpstr>
      <vt:lpstr>Table data</vt:lpstr>
      <vt:lpstr>Add new button</vt:lpstr>
      <vt:lpstr>Edit and delete button</vt:lpstr>
      <vt:lpstr>To add new employee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64</cp:revision>
  <dcterms:created xsi:type="dcterms:W3CDTF">2019-10-16T03:03:10Z</dcterms:created>
  <dcterms:modified xsi:type="dcterms:W3CDTF">2021-11-10T05:47:37Z</dcterms:modified>
</cp:coreProperties>
</file>