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B51E8-5A49-4C82-4030-B91FD56E31A9}" v="74" dt="2021-11-05T09:20:35.257"/>
    <p1510:client id="{93F570B6-299B-4718-A864-0AF5ED8ABBDC}" v="265" dt="2021-11-05T06:49:25.069"/>
    <p1510:client id="{FC52F3C8-75AD-778A-0F59-1BBD988B88ED}" v="53" dt="2021-11-05T09:28:53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A6E92-9925-4B52-BA74-0920A1BF9F1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D0DB28-9A19-4C2F-98CA-067A6C648A4D}">
      <dgm:prSet/>
      <dgm:spPr/>
      <dgm:t>
        <a:bodyPr/>
        <a:lstStyle/>
        <a:p>
          <a:r>
            <a:rPr lang="en-US" b="1"/>
            <a:t>Alert </a:t>
          </a:r>
          <a:endParaRPr lang="en-US"/>
        </a:p>
      </dgm:t>
    </dgm:pt>
    <dgm:pt modelId="{4771084D-328F-46A7-9018-EB376BCB14E1}" type="parTrans" cxnId="{64A075D7-E3FF-47A2-8788-3C9F1BF12D3D}">
      <dgm:prSet/>
      <dgm:spPr/>
      <dgm:t>
        <a:bodyPr/>
        <a:lstStyle/>
        <a:p>
          <a:endParaRPr lang="en-US"/>
        </a:p>
      </dgm:t>
    </dgm:pt>
    <dgm:pt modelId="{C988D032-3EE9-43C0-BFE3-26AB023E847F}" type="sibTrans" cxnId="{64A075D7-E3FF-47A2-8788-3C9F1BF12D3D}">
      <dgm:prSet/>
      <dgm:spPr/>
      <dgm:t>
        <a:bodyPr/>
        <a:lstStyle/>
        <a:p>
          <a:endParaRPr lang="en-US"/>
        </a:p>
      </dgm:t>
    </dgm:pt>
    <dgm:pt modelId="{D580195C-E85C-410F-B79F-4CCD6F597EE5}">
      <dgm:prSet/>
      <dgm:spPr/>
      <dgm:t>
        <a:bodyPr/>
        <a:lstStyle/>
        <a:p>
          <a:r>
            <a:rPr lang="en-US" b="1"/>
            <a:t>Container </a:t>
          </a:r>
          <a:endParaRPr lang="en-US"/>
        </a:p>
      </dgm:t>
    </dgm:pt>
    <dgm:pt modelId="{36BCC886-F87F-4ABD-B75F-5E1361C90093}" type="parTrans" cxnId="{92F5EA2C-4D84-4E3A-BFE7-FD0E37D40C10}">
      <dgm:prSet/>
      <dgm:spPr/>
      <dgm:t>
        <a:bodyPr/>
        <a:lstStyle/>
        <a:p>
          <a:endParaRPr lang="en-US"/>
        </a:p>
      </dgm:t>
    </dgm:pt>
    <dgm:pt modelId="{F5C2D265-B079-473E-9BCF-F96817076427}" type="sibTrans" cxnId="{92F5EA2C-4D84-4E3A-BFE7-FD0E37D40C10}">
      <dgm:prSet/>
      <dgm:spPr/>
      <dgm:t>
        <a:bodyPr/>
        <a:lstStyle/>
        <a:p>
          <a:endParaRPr lang="en-US"/>
        </a:p>
      </dgm:t>
    </dgm:pt>
    <dgm:pt modelId="{147C17C9-939C-47DE-A497-797E55DCE111}">
      <dgm:prSet/>
      <dgm:spPr/>
      <dgm:t>
        <a:bodyPr/>
        <a:lstStyle/>
        <a:p>
          <a:r>
            <a:rPr lang="en-US" b="1"/>
            <a:t>Button </a:t>
          </a:r>
          <a:endParaRPr lang="en-US"/>
        </a:p>
      </dgm:t>
    </dgm:pt>
    <dgm:pt modelId="{7AD9D127-CB2D-4863-879C-701E23369654}" type="parTrans" cxnId="{C2448E9D-B891-4A43-81B1-0B7BA7870032}">
      <dgm:prSet/>
      <dgm:spPr/>
      <dgm:t>
        <a:bodyPr/>
        <a:lstStyle/>
        <a:p>
          <a:endParaRPr lang="en-US"/>
        </a:p>
      </dgm:t>
    </dgm:pt>
    <dgm:pt modelId="{F34C7F95-8105-4DED-B816-05BAC61194D1}" type="sibTrans" cxnId="{C2448E9D-B891-4A43-81B1-0B7BA7870032}">
      <dgm:prSet/>
      <dgm:spPr/>
      <dgm:t>
        <a:bodyPr/>
        <a:lstStyle/>
        <a:p>
          <a:endParaRPr lang="en-US"/>
        </a:p>
      </dgm:t>
    </dgm:pt>
    <dgm:pt modelId="{4EE1EC6F-66B4-400D-82AF-5122C1D4153E}">
      <dgm:prSet/>
      <dgm:spPr/>
      <dgm:t>
        <a:bodyPr/>
        <a:lstStyle/>
        <a:p>
          <a:r>
            <a:rPr lang="en-US" b="1"/>
            <a:t>Dropdown</a:t>
          </a:r>
          <a:endParaRPr lang="en-US"/>
        </a:p>
      </dgm:t>
    </dgm:pt>
    <dgm:pt modelId="{FE0EE15F-1E23-4931-B988-BE0C153C8435}" type="parTrans" cxnId="{5C6DB317-AB44-485A-BA78-06696DD49B3A}">
      <dgm:prSet/>
      <dgm:spPr/>
      <dgm:t>
        <a:bodyPr/>
        <a:lstStyle/>
        <a:p>
          <a:endParaRPr lang="en-US"/>
        </a:p>
      </dgm:t>
    </dgm:pt>
    <dgm:pt modelId="{821D2DBB-DA5D-459C-9E92-60089216C9A0}" type="sibTrans" cxnId="{5C6DB317-AB44-485A-BA78-06696DD49B3A}">
      <dgm:prSet/>
      <dgm:spPr/>
      <dgm:t>
        <a:bodyPr/>
        <a:lstStyle/>
        <a:p>
          <a:endParaRPr lang="en-US"/>
        </a:p>
      </dgm:t>
    </dgm:pt>
    <dgm:pt modelId="{BCBBB9D5-BD00-42F3-8C7E-8CAAAEA7BEF3}">
      <dgm:prSet/>
      <dgm:spPr/>
      <dgm:t>
        <a:bodyPr/>
        <a:lstStyle/>
        <a:p>
          <a:r>
            <a:rPr lang="en-US" b="1"/>
            <a:t>Checkboxes</a:t>
          </a:r>
          <a:endParaRPr lang="en-US"/>
        </a:p>
      </dgm:t>
    </dgm:pt>
    <dgm:pt modelId="{95DC925A-A344-4981-B21F-B14F67471F59}" type="parTrans" cxnId="{D6B2943E-1D0D-49BF-8554-15AE1E934BFC}">
      <dgm:prSet/>
      <dgm:spPr/>
      <dgm:t>
        <a:bodyPr/>
        <a:lstStyle/>
        <a:p>
          <a:endParaRPr lang="en-US"/>
        </a:p>
      </dgm:t>
    </dgm:pt>
    <dgm:pt modelId="{4685F1E5-80BC-4127-A493-0883253E1471}" type="sibTrans" cxnId="{D6B2943E-1D0D-49BF-8554-15AE1E934BFC}">
      <dgm:prSet/>
      <dgm:spPr/>
      <dgm:t>
        <a:bodyPr/>
        <a:lstStyle/>
        <a:p>
          <a:endParaRPr lang="en-US"/>
        </a:p>
      </dgm:t>
    </dgm:pt>
    <dgm:pt modelId="{F4258108-9CC9-4813-9A6F-79EFFA302F41}">
      <dgm:prSet/>
      <dgm:spPr/>
      <dgm:t>
        <a:bodyPr/>
        <a:lstStyle/>
        <a:p>
          <a:r>
            <a:rPr lang="en-US" b="1"/>
            <a:t>Cards</a:t>
          </a:r>
          <a:endParaRPr lang="en-US"/>
        </a:p>
      </dgm:t>
    </dgm:pt>
    <dgm:pt modelId="{393D0A8A-B173-4D59-9582-0F5188A2C157}" type="parTrans" cxnId="{D09FED2A-9E39-461D-A7EB-CAF737F1A651}">
      <dgm:prSet/>
      <dgm:spPr/>
      <dgm:t>
        <a:bodyPr/>
        <a:lstStyle/>
        <a:p>
          <a:endParaRPr lang="en-US"/>
        </a:p>
      </dgm:t>
    </dgm:pt>
    <dgm:pt modelId="{4A6E402A-041C-4702-B6AC-4E1C2457D590}" type="sibTrans" cxnId="{D09FED2A-9E39-461D-A7EB-CAF737F1A651}">
      <dgm:prSet/>
      <dgm:spPr/>
      <dgm:t>
        <a:bodyPr/>
        <a:lstStyle/>
        <a:p>
          <a:endParaRPr lang="en-US"/>
        </a:p>
      </dgm:t>
    </dgm:pt>
    <dgm:pt modelId="{5744956F-545F-4639-983D-A86F9DDFCD7D}">
      <dgm:prSet/>
      <dgm:spPr/>
      <dgm:t>
        <a:bodyPr/>
        <a:lstStyle/>
        <a:p>
          <a:r>
            <a:rPr lang="en-US" b="1"/>
            <a:t>Carousel</a:t>
          </a:r>
          <a:endParaRPr lang="en-US"/>
        </a:p>
      </dgm:t>
    </dgm:pt>
    <dgm:pt modelId="{C6E57356-3E96-48D7-AA09-3D08DFFF3417}" type="parTrans" cxnId="{59FF5F97-FF45-4F24-AAE8-CC373B2B42EE}">
      <dgm:prSet/>
      <dgm:spPr/>
      <dgm:t>
        <a:bodyPr/>
        <a:lstStyle/>
        <a:p>
          <a:endParaRPr lang="en-US"/>
        </a:p>
      </dgm:t>
    </dgm:pt>
    <dgm:pt modelId="{2E979E26-451C-4895-8747-10DC23089188}" type="sibTrans" cxnId="{59FF5F97-FF45-4F24-AAE8-CC373B2B42EE}">
      <dgm:prSet/>
      <dgm:spPr/>
      <dgm:t>
        <a:bodyPr/>
        <a:lstStyle/>
        <a:p>
          <a:endParaRPr lang="en-US"/>
        </a:p>
      </dgm:t>
    </dgm:pt>
    <dgm:pt modelId="{D3EAA6CE-7154-4461-9E17-5964A6C2F0CC}">
      <dgm:prSet/>
      <dgm:spPr/>
      <dgm:t>
        <a:bodyPr/>
        <a:lstStyle/>
        <a:p>
          <a:r>
            <a:rPr lang="en-US" b="1"/>
            <a:t>Forms</a:t>
          </a:r>
          <a:endParaRPr lang="en-US"/>
        </a:p>
      </dgm:t>
    </dgm:pt>
    <dgm:pt modelId="{A73CAB53-3FBA-47E1-B5B9-DCA8C0ED816B}" type="parTrans" cxnId="{C4919AD2-8084-4337-A663-9BD220B62453}">
      <dgm:prSet/>
      <dgm:spPr/>
      <dgm:t>
        <a:bodyPr/>
        <a:lstStyle/>
        <a:p>
          <a:endParaRPr lang="en-US"/>
        </a:p>
      </dgm:t>
    </dgm:pt>
    <dgm:pt modelId="{0DE0D51D-BC92-4FD6-A4F8-6783DB5CA4DF}" type="sibTrans" cxnId="{C4919AD2-8084-4337-A663-9BD220B62453}">
      <dgm:prSet/>
      <dgm:spPr/>
      <dgm:t>
        <a:bodyPr/>
        <a:lstStyle/>
        <a:p>
          <a:endParaRPr lang="en-US"/>
        </a:p>
      </dgm:t>
    </dgm:pt>
    <dgm:pt modelId="{F399A0D5-DEC3-4D39-B1F6-4F0EC1BB15D8}">
      <dgm:prSet/>
      <dgm:spPr/>
      <dgm:t>
        <a:bodyPr/>
        <a:lstStyle/>
        <a:p>
          <a:r>
            <a:rPr lang="en-US" b="1"/>
            <a:t>jumbotron</a:t>
          </a:r>
          <a:endParaRPr lang="en-US"/>
        </a:p>
      </dgm:t>
    </dgm:pt>
    <dgm:pt modelId="{F3765182-FF21-4384-B5A6-D15A4FA9F7DE}" type="parTrans" cxnId="{A70B6B7E-C9D3-4D72-964F-0E083B880FB9}">
      <dgm:prSet/>
      <dgm:spPr/>
      <dgm:t>
        <a:bodyPr/>
        <a:lstStyle/>
        <a:p>
          <a:endParaRPr lang="en-US"/>
        </a:p>
      </dgm:t>
    </dgm:pt>
    <dgm:pt modelId="{3EB7F906-3206-47F4-8B0F-C9061AEB1C35}" type="sibTrans" cxnId="{A70B6B7E-C9D3-4D72-964F-0E083B880FB9}">
      <dgm:prSet/>
      <dgm:spPr/>
      <dgm:t>
        <a:bodyPr/>
        <a:lstStyle/>
        <a:p>
          <a:endParaRPr lang="en-US"/>
        </a:p>
      </dgm:t>
    </dgm:pt>
    <dgm:pt modelId="{D7C711FF-EAF4-49B2-AF32-1C2B39D90C01}" type="pres">
      <dgm:prSet presAssocID="{5FBA6E92-9925-4B52-BA74-0920A1BF9F1C}" presName="linear" presStyleCnt="0">
        <dgm:presLayoutVars>
          <dgm:animLvl val="lvl"/>
          <dgm:resizeHandles val="exact"/>
        </dgm:presLayoutVars>
      </dgm:prSet>
      <dgm:spPr/>
    </dgm:pt>
    <dgm:pt modelId="{B4E11597-192A-43BE-9140-009B0DECD097}" type="pres">
      <dgm:prSet presAssocID="{3CD0DB28-9A19-4C2F-98CA-067A6C648A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B7CBCBB-B4E6-4EE9-A442-3DFEEB71F88F}" type="pres">
      <dgm:prSet presAssocID="{C988D032-3EE9-43C0-BFE3-26AB023E847F}" presName="spacer" presStyleCnt="0"/>
      <dgm:spPr/>
    </dgm:pt>
    <dgm:pt modelId="{C25ABD84-FEBB-48BF-9C30-6D71BEA96F27}" type="pres">
      <dgm:prSet presAssocID="{D580195C-E85C-410F-B79F-4CCD6F597EE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E157A60-A65B-409D-B926-10B17C74BAE1}" type="pres">
      <dgm:prSet presAssocID="{F5C2D265-B079-473E-9BCF-F96817076427}" presName="spacer" presStyleCnt="0"/>
      <dgm:spPr/>
    </dgm:pt>
    <dgm:pt modelId="{871B7C19-3E62-4763-A385-FAA82986392B}" type="pres">
      <dgm:prSet presAssocID="{147C17C9-939C-47DE-A497-797E55DCE111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DAB772D-86D6-4569-A68D-56AAF5348E9E}" type="pres">
      <dgm:prSet presAssocID="{F34C7F95-8105-4DED-B816-05BAC61194D1}" presName="spacer" presStyleCnt="0"/>
      <dgm:spPr/>
    </dgm:pt>
    <dgm:pt modelId="{2CA4087D-449A-459B-B44D-22893C167B07}" type="pres">
      <dgm:prSet presAssocID="{4EE1EC6F-66B4-400D-82AF-5122C1D4153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466473E-7FAB-4CA8-A688-F1B22208487C}" type="pres">
      <dgm:prSet presAssocID="{821D2DBB-DA5D-459C-9E92-60089216C9A0}" presName="spacer" presStyleCnt="0"/>
      <dgm:spPr/>
    </dgm:pt>
    <dgm:pt modelId="{6D044AEF-74D8-420F-963A-CAC11249D5B1}" type="pres">
      <dgm:prSet presAssocID="{BCBBB9D5-BD00-42F3-8C7E-8CAAAEA7BEF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7505EE7-430A-4498-B795-E33A17D556EB}" type="pres">
      <dgm:prSet presAssocID="{4685F1E5-80BC-4127-A493-0883253E1471}" presName="spacer" presStyleCnt="0"/>
      <dgm:spPr/>
    </dgm:pt>
    <dgm:pt modelId="{BA3AED8E-38EF-4A2A-8D1B-0DB21FBF87DC}" type="pres">
      <dgm:prSet presAssocID="{F4258108-9CC9-4813-9A6F-79EFFA302F4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566673E-CD38-4BAA-BB77-C25B676D2958}" type="pres">
      <dgm:prSet presAssocID="{4A6E402A-041C-4702-B6AC-4E1C2457D590}" presName="spacer" presStyleCnt="0"/>
      <dgm:spPr/>
    </dgm:pt>
    <dgm:pt modelId="{C1240405-07B6-4700-B190-6BA7811749FC}" type="pres">
      <dgm:prSet presAssocID="{5744956F-545F-4639-983D-A86F9DDFCD7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883CFB7-B65F-4E15-BA27-BE3BDED513B1}" type="pres">
      <dgm:prSet presAssocID="{2E979E26-451C-4895-8747-10DC23089188}" presName="spacer" presStyleCnt="0"/>
      <dgm:spPr/>
    </dgm:pt>
    <dgm:pt modelId="{823E7577-EFF6-46E7-BD60-6035C9AB5C67}" type="pres">
      <dgm:prSet presAssocID="{D3EAA6CE-7154-4461-9E17-5964A6C2F0C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25A2386-1982-47CD-AAF9-0215213CE722}" type="pres">
      <dgm:prSet presAssocID="{0DE0D51D-BC92-4FD6-A4F8-6783DB5CA4DF}" presName="spacer" presStyleCnt="0"/>
      <dgm:spPr/>
    </dgm:pt>
    <dgm:pt modelId="{72CA5D9D-390B-4F68-90AB-E5A86A14DD75}" type="pres">
      <dgm:prSet presAssocID="{F399A0D5-DEC3-4D39-B1F6-4F0EC1BB15D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C6DB317-AB44-485A-BA78-06696DD49B3A}" srcId="{5FBA6E92-9925-4B52-BA74-0920A1BF9F1C}" destId="{4EE1EC6F-66B4-400D-82AF-5122C1D4153E}" srcOrd="3" destOrd="0" parTransId="{FE0EE15F-1E23-4931-B988-BE0C153C8435}" sibTransId="{821D2DBB-DA5D-459C-9E92-60089216C9A0}"/>
    <dgm:cxn modelId="{D09FED2A-9E39-461D-A7EB-CAF737F1A651}" srcId="{5FBA6E92-9925-4B52-BA74-0920A1BF9F1C}" destId="{F4258108-9CC9-4813-9A6F-79EFFA302F41}" srcOrd="5" destOrd="0" parTransId="{393D0A8A-B173-4D59-9582-0F5188A2C157}" sibTransId="{4A6E402A-041C-4702-B6AC-4E1C2457D590}"/>
    <dgm:cxn modelId="{92F5EA2C-4D84-4E3A-BFE7-FD0E37D40C10}" srcId="{5FBA6E92-9925-4B52-BA74-0920A1BF9F1C}" destId="{D580195C-E85C-410F-B79F-4CCD6F597EE5}" srcOrd="1" destOrd="0" parTransId="{36BCC886-F87F-4ABD-B75F-5E1361C90093}" sibTransId="{F5C2D265-B079-473E-9BCF-F96817076427}"/>
    <dgm:cxn modelId="{69B93B2E-6A55-4886-B8B3-05756C4C543E}" type="presOf" srcId="{5FBA6E92-9925-4B52-BA74-0920A1BF9F1C}" destId="{D7C711FF-EAF4-49B2-AF32-1C2B39D90C01}" srcOrd="0" destOrd="0" presId="urn:microsoft.com/office/officeart/2005/8/layout/vList2"/>
    <dgm:cxn modelId="{E97D6835-B80C-4F79-A375-480356EF2A12}" type="presOf" srcId="{F4258108-9CC9-4813-9A6F-79EFFA302F41}" destId="{BA3AED8E-38EF-4A2A-8D1B-0DB21FBF87DC}" srcOrd="0" destOrd="0" presId="urn:microsoft.com/office/officeart/2005/8/layout/vList2"/>
    <dgm:cxn modelId="{D6B2943E-1D0D-49BF-8554-15AE1E934BFC}" srcId="{5FBA6E92-9925-4B52-BA74-0920A1BF9F1C}" destId="{BCBBB9D5-BD00-42F3-8C7E-8CAAAEA7BEF3}" srcOrd="4" destOrd="0" parTransId="{95DC925A-A344-4981-B21F-B14F67471F59}" sibTransId="{4685F1E5-80BC-4127-A493-0883253E1471}"/>
    <dgm:cxn modelId="{5AF3B74B-85A0-4359-8A2A-2EF948E29FB9}" type="presOf" srcId="{4EE1EC6F-66B4-400D-82AF-5122C1D4153E}" destId="{2CA4087D-449A-459B-B44D-22893C167B07}" srcOrd="0" destOrd="0" presId="urn:microsoft.com/office/officeart/2005/8/layout/vList2"/>
    <dgm:cxn modelId="{5A68166C-88D6-46B6-9264-6A728F7A7B26}" type="presOf" srcId="{147C17C9-939C-47DE-A497-797E55DCE111}" destId="{871B7C19-3E62-4763-A385-FAA82986392B}" srcOrd="0" destOrd="0" presId="urn:microsoft.com/office/officeart/2005/8/layout/vList2"/>
    <dgm:cxn modelId="{A8FA1558-72FE-4824-83C3-F3BBDB975A82}" type="presOf" srcId="{5744956F-545F-4639-983D-A86F9DDFCD7D}" destId="{C1240405-07B6-4700-B190-6BA7811749FC}" srcOrd="0" destOrd="0" presId="urn:microsoft.com/office/officeart/2005/8/layout/vList2"/>
    <dgm:cxn modelId="{A70B6B7E-C9D3-4D72-964F-0E083B880FB9}" srcId="{5FBA6E92-9925-4B52-BA74-0920A1BF9F1C}" destId="{F399A0D5-DEC3-4D39-B1F6-4F0EC1BB15D8}" srcOrd="8" destOrd="0" parTransId="{F3765182-FF21-4384-B5A6-D15A4FA9F7DE}" sibTransId="{3EB7F906-3206-47F4-8B0F-C9061AEB1C35}"/>
    <dgm:cxn modelId="{59FF5F97-FF45-4F24-AAE8-CC373B2B42EE}" srcId="{5FBA6E92-9925-4B52-BA74-0920A1BF9F1C}" destId="{5744956F-545F-4639-983D-A86F9DDFCD7D}" srcOrd="6" destOrd="0" parTransId="{C6E57356-3E96-48D7-AA09-3D08DFFF3417}" sibTransId="{2E979E26-451C-4895-8747-10DC23089188}"/>
    <dgm:cxn modelId="{D5C93698-9398-49FE-8A5D-A00735C97C2C}" type="presOf" srcId="{D3EAA6CE-7154-4461-9E17-5964A6C2F0CC}" destId="{823E7577-EFF6-46E7-BD60-6035C9AB5C67}" srcOrd="0" destOrd="0" presId="urn:microsoft.com/office/officeart/2005/8/layout/vList2"/>
    <dgm:cxn modelId="{C2448E9D-B891-4A43-81B1-0B7BA7870032}" srcId="{5FBA6E92-9925-4B52-BA74-0920A1BF9F1C}" destId="{147C17C9-939C-47DE-A497-797E55DCE111}" srcOrd="2" destOrd="0" parTransId="{7AD9D127-CB2D-4863-879C-701E23369654}" sibTransId="{F34C7F95-8105-4DED-B816-05BAC61194D1}"/>
    <dgm:cxn modelId="{3DC274AD-1989-49DD-B9C6-08430D9787A8}" type="presOf" srcId="{BCBBB9D5-BD00-42F3-8C7E-8CAAAEA7BEF3}" destId="{6D044AEF-74D8-420F-963A-CAC11249D5B1}" srcOrd="0" destOrd="0" presId="urn:microsoft.com/office/officeart/2005/8/layout/vList2"/>
    <dgm:cxn modelId="{D82ED0C3-2B5C-4345-88AA-EC3486E57297}" type="presOf" srcId="{D580195C-E85C-410F-B79F-4CCD6F597EE5}" destId="{C25ABD84-FEBB-48BF-9C30-6D71BEA96F27}" srcOrd="0" destOrd="0" presId="urn:microsoft.com/office/officeart/2005/8/layout/vList2"/>
    <dgm:cxn modelId="{C4919AD2-8084-4337-A663-9BD220B62453}" srcId="{5FBA6E92-9925-4B52-BA74-0920A1BF9F1C}" destId="{D3EAA6CE-7154-4461-9E17-5964A6C2F0CC}" srcOrd="7" destOrd="0" parTransId="{A73CAB53-3FBA-47E1-B5B9-DCA8C0ED816B}" sibTransId="{0DE0D51D-BC92-4FD6-A4F8-6783DB5CA4DF}"/>
    <dgm:cxn modelId="{64A075D7-E3FF-47A2-8788-3C9F1BF12D3D}" srcId="{5FBA6E92-9925-4B52-BA74-0920A1BF9F1C}" destId="{3CD0DB28-9A19-4C2F-98CA-067A6C648A4D}" srcOrd="0" destOrd="0" parTransId="{4771084D-328F-46A7-9018-EB376BCB14E1}" sibTransId="{C988D032-3EE9-43C0-BFE3-26AB023E847F}"/>
    <dgm:cxn modelId="{EDCBE3DD-9750-483B-A51E-DC8677AB26E8}" type="presOf" srcId="{F399A0D5-DEC3-4D39-B1F6-4F0EC1BB15D8}" destId="{72CA5D9D-390B-4F68-90AB-E5A86A14DD75}" srcOrd="0" destOrd="0" presId="urn:microsoft.com/office/officeart/2005/8/layout/vList2"/>
    <dgm:cxn modelId="{AE84F2FD-AD42-4949-8587-ECFE16058187}" type="presOf" srcId="{3CD0DB28-9A19-4C2F-98CA-067A6C648A4D}" destId="{B4E11597-192A-43BE-9140-009B0DECD097}" srcOrd="0" destOrd="0" presId="urn:microsoft.com/office/officeart/2005/8/layout/vList2"/>
    <dgm:cxn modelId="{B34664A2-2B43-4A88-BF9F-5D1BA45341E1}" type="presParOf" srcId="{D7C711FF-EAF4-49B2-AF32-1C2B39D90C01}" destId="{B4E11597-192A-43BE-9140-009B0DECD097}" srcOrd="0" destOrd="0" presId="urn:microsoft.com/office/officeart/2005/8/layout/vList2"/>
    <dgm:cxn modelId="{8668D9FA-1E16-45E9-A2CE-18E8790CD6B6}" type="presParOf" srcId="{D7C711FF-EAF4-49B2-AF32-1C2B39D90C01}" destId="{9B7CBCBB-B4E6-4EE9-A442-3DFEEB71F88F}" srcOrd="1" destOrd="0" presId="urn:microsoft.com/office/officeart/2005/8/layout/vList2"/>
    <dgm:cxn modelId="{820F2740-0666-4847-84DB-8F474C3BD29C}" type="presParOf" srcId="{D7C711FF-EAF4-49B2-AF32-1C2B39D90C01}" destId="{C25ABD84-FEBB-48BF-9C30-6D71BEA96F27}" srcOrd="2" destOrd="0" presId="urn:microsoft.com/office/officeart/2005/8/layout/vList2"/>
    <dgm:cxn modelId="{9166E8C4-F084-4B10-A398-0F0A46214746}" type="presParOf" srcId="{D7C711FF-EAF4-49B2-AF32-1C2B39D90C01}" destId="{9E157A60-A65B-409D-B926-10B17C74BAE1}" srcOrd="3" destOrd="0" presId="urn:microsoft.com/office/officeart/2005/8/layout/vList2"/>
    <dgm:cxn modelId="{5A633A91-4CDE-45C2-BE22-A2D2418EB063}" type="presParOf" srcId="{D7C711FF-EAF4-49B2-AF32-1C2B39D90C01}" destId="{871B7C19-3E62-4763-A385-FAA82986392B}" srcOrd="4" destOrd="0" presId="urn:microsoft.com/office/officeart/2005/8/layout/vList2"/>
    <dgm:cxn modelId="{848FEAE1-7327-43E6-9357-6543736CEAE9}" type="presParOf" srcId="{D7C711FF-EAF4-49B2-AF32-1C2B39D90C01}" destId="{FDAB772D-86D6-4569-A68D-56AAF5348E9E}" srcOrd="5" destOrd="0" presId="urn:microsoft.com/office/officeart/2005/8/layout/vList2"/>
    <dgm:cxn modelId="{0A04C690-A191-4219-86B4-DE30075D2702}" type="presParOf" srcId="{D7C711FF-EAF4-49B2-AF32-1C2B39D90C01}" destId="{2CA4087D-449A-459B-B44D-22893C167B07}" srcOrd="6" destOrd="0" presId="urn:microsoft.com/office/officeart/2005/8/layout/vList2"/>
    <dgm:cxn modelId="{4CAE0B8E-AE62-4B71-8F26-625544BF28E2}" type="presParOf" srcId="{D7C711FF-EAF4-49B2-AF32-1C2B39D90C01}" destId="{1466473E-7FAB-4CA8-A688-F1B22208487C}" srcOrd="7" destOrd="0" presId="urn:microsoft.com/office/officeart/2005/8/layout/vList2"/>
    <dgm:cxn modelId="{A3C88917-6D92-4DD1-8FB6-C93804D2CC8E}" type="presParOf" srcId="{D7C711FF-EAF4-49B2-AF32-1C2B39D90C01}" destId="{6D044AEF-74D8-420F-963A-CAC11249D5B1}" srcOrd="8" destOrd="0" presId="urn:microsoft.com/office/officeart/2005/8/layout/vList2"/>
    <dgm:cxn modelId="{93B55D58-987B-4FFF-98C4-7DEFD79ADADA}" type="presParOf" srcId="{D7C711FF-EAF4-49B2-AF32-1C2B39D90C01}" destId="{E7505EE7-430A-4498-B795-E33A17D556EB}" srcOrd="9" destOrd="0" presId="urn:microsoft.com/office/officeart/2005/8/layout/vList2"/>
    <dgm:cxn modelId="{2F611918-1DCF-4011-A366-E0104716E9E6}" type="presParOf" srcId="{D7C711FF-EAF4-49B2-AF32-1C2B39D90C01}" destId="{BA3AED8E-38EF-4A2A-8D1B-0DB21FBF87DC}" srcOrd="10" destOrd="0" presId="urn:microsoft.com/office/officeart/2005/8/layout/vList2"/>
    <dgm:cxn modelId="{A6FCB91D-2373-4420-B2FD-C133DE253EFB}" type="presParOf" srcId="{D7C711FF-EAF4-49B2-AF32-1C2B39D90C01}" destId="{E566673E-CD38-4BAA-BB77-C25B676D2958}" srcOrd="11" destOrd="0" presId="urn:microsoft.com/office/officeart/2005/8/layout/vList2"/>
    <dgm:cxn modelId="{10AA0467-09D2-417A-82E8-74EF3C09179F}" type="presParOf" srcId="{D7C711FF-EAF4-49B2-AF32-1C2B39D90C01}" destId="{C1240405-07B6-4700-B190-6BA7811749FC}" srcOrd="12" destOrd="0" presId="urn:microsoft.com/office/officeart/2005/8/layout/vList2"/>
    <dgm:cxn modelId="{AE095CD8-2FDD-438B-90FE-70CCEDFEBD92}" type="presParOf" srcId="{D7C711FF-EAF4-49B2-AF32-1C2B39D90C01}" destId="{3883CFB7-B65F-4E15-BA27-BE3BDED513B1}" srcOrd="13" destOrd="0" presId="urn:microsoft.com/office/officeart/2005/8/layout/vList2"/>
    <dgm:cxn modelId="{D2E37D99-1437-4CE5-A813-63D3E54DDED2}" type="presParOf" srcId="{D7C711FF-EAF4-49B2-AF32-1C2B39D90C01}" destId="{823E7577-EFF6-46E7-BD60-6035C9AB5C67}" srcOrd="14" destOrd="0" presId="urn:microsoft.com/office/officeart/2005/8/layout/vList2"/>
    <dgm:cxn modelId="{A43CE090-FB0A-4689-8FE9-D2FCA38144F0}" type="presParOf" srcId="{D7C711FF-EAF4-49B2-AF32-1C2B39D90C01}" destId="{325A2386-1982-47CD-AAF9-0215213CE722}" srcOrd="15" destOrd="0" presId="urn:microsoft.com/office/officeart/2005/8/layout/vList2"/>
    <dgm:cxn modelId="{356B949B-1876-4CE9-8D92-8685743476CB}" type="presParOf" srcId="{D7C711FF-EAF4-49B2-AF32-1C2B39D90C01}" destId="{72CA5D9D-390B-4F68-90AB-E5A86A14DD7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1597-192A-43BE-9140-009B0DECD097}">
      <dsp:nvSpPr>
        <dsp:cNvPr id="0" name=""/>
        <dsp:cNvSpPr/>
      </dsp:nvSpPr>
      <dsp:spPr>
        <a:xfrm>
          <a:off x="0" y="106602"/>
          <a:ext cx="6833175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Alert </a:t>
          </a:r>
          <a:endParaRPr lang="en-US" sz="2200" kern="1200"/>
        </a:p>
      </dsp:txBody>
      <dsp:txXfrm>
        <a:off x="26387" y="132989"/>
        <a:ext cx="6780401" cy="487766"/>
      </dsp:txXfrm>
    </dsp:sp>
    <dsp:sp modelId="{C25ABD84-FEBB-48BF-9C30-6D71BEA96F27}">
      <dsp:nvSpPr>
        <dsp:cNvPr id="0" name=""/>
        <dsp:cNvSpPr/>
      </dsp:nvSpPr>
      <dsp:spPr>
        <a:xfrm>
          <a:off x="0" y="710502"/>
          <a:ext cx="6833175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Container </a:t>
          </a:r>
          <a:endParaRPr lang="en-US" sz="2200" kern="1200"/>
        </a:p>
      </dsp:txBody>
      <dsp:txXfrm>
        <a:off x="26387" y="736889"/>
        <a:ext cx="6780401" cy="487766"/>
      </dsp:txXfrm>
    </dsp:sp>
    <dsp:sp modelId="{871B7C19-3E62-4763-A385-FAA82986392B}">
      <dsp:nvSpPr>
        <dsp:cNvPr id="0" name=""/>
        <dsp:cNvSpPr/>
      </dsp:nvSpPr>
      <dsp:spPr>
        <a:xfrm>
          <a:off x="0" y="1314402"/>
          <a:ext cx="6833175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Button </a:t>
          </a:r>
          <a:endParaRPr lang="en-US" sz="2200" kern="1200"/>
        </a:p>
      </dsp:txBody>
      <dsp:txXfrm>
        <a:off x="26387" y="1340789"/>
        <a:ext cx="6780401" cy="487766"/>
      </dsp:txXfrm>
    </dsp:sp>
    <dsp:sp modelId="{2CA4087D-449A-459B-B44D-22893C167B07}">
      <dsp:nvSpPr>
        <dsp:cNvPr id="0" name=""/>
        <dsp:cNvSpPr/>
      </dsp:nvSpPr>
      <dsp:spPr>
        <a:xfrm>
          <a:off x="0" y="1918302"/>
          <a:ext cx="6833175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Dropdown</a:t>
          </a:r>
          <a:endParaRPr lang="en-US" sz="2200" kern="1200"/>
        </a:p>
      </dsp:txBody>
      <dsp:txXfrm>
        <a:off x="26387" y="1944689"/>
        <a:ext cx="6780401" cy="487766"/>
      </dsp:txXfrm>
    </dsp:sp>
    <dsp:sp modelId="{6D044AEF-74D8-420F-963A-CAC11249D5B1}">
      <dsp:nvSpPr>
        <dsp:cNvPr id="0" name=""/>
        <dsp:cNvSpPr/>
      </dsp:nvSpPr>
      <dsp:spPr>
        <a:xfrm>
          <a:off x="0" y="2522202"/>
          <a:ext cx="6833175" cy="5405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Checkboxes</a:t>
          </a:r>
          <a:endParaRPr lang="en-US" sz="2200" kern="1200"/>
        </a:p>
      </dsp:txBody>
      <dsp:txXfrm>
        <a:off x="26387" y="2548589"/>
        <a:ext cx="6780401" cy="487766"/>
      </dsp:txXfrm>
    </dsp:sp>
    <dsp:sp modelId="{BA3AED8E-38EF-4A2A-8D1B-0DB21FBF87DC}">
      <dsp:nvSpPr>
        <dsp:cNvPr id="0" name=""/>
        <dsp:cNvSpPr/>
      </dsp:nvSpPr>
      <dsp:spPr>
        <a:xfrm>
          <a:off x="0" y="3126103"/>
          <a:ext cx="6833175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Cards</a:t>
          </a:r>
          <a:endParaRPr lang="en-US" sz="2200" kern="1200"/>
        </a:p>
      </dsp:txBody>
      <dsp:txXfrm>
        <a:off x="26387" y="3152490"/>
        <a:ext cx="6780401" cy="487766"/>
      </dsp:txXfrm>
    </dsp:sp>
    <dsp:sp modelId="{C1240405-07B6-4700-B190-6BA7811749FC}">
      <dsp:nvSpPr>
        <dsp:cNvPr id="0" name=""/>
        <dsp:cNvSpPr/>
      </dsp:nvSpPr>
      <dsp:spPr>
        <a:xfrm>
          <a:off x="0" y="3730003"/>
          <a:ext cx="6833175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Carousel</a:t>
          </a:r>
          <a:endParaRPr lang="en-US" sz="2200" kern="1200"/>
        </a:p>
      </dsp:txBody>
      <dsp:txXfrm>
        <a:off x="26387" y="3756390"/>
        <a:ext cx="6780401" cy="487766"/>
      </dsp:txXfrm>
    </dsp:sp>
    <dsp:sp modelId="{823E7577-EFF6-46E7-BD60-6035C9AB5C67}">
      <dsp:nvSpPr>
        <dsp:cNvPr id="0" name=""/>
        <dsp:cNvSpPr/>
      </dsp:nvSpPr>
      <dsp:spPr>
        <a:xfrm>
          <a:off x="0" y="4333903"/>
          <a:ext cx="6833175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Forms</a:t>
          </a:r>
          <a:endParaRPr lang="en-US" sz="2200" kern="1200"/>
        </a:p>
      </dsp:txBody>
      <dsp:txXfrm>
        <a:off x="26387" y="4360290"/>
        <a:ext cx="6780401" cy="487766"/>
      </dsp:txXfrm>
    </dsp:sp>
    <dsp:sp modelId="{72CA5D9D-390B-4F68-90AB-E5A86A14DD75}">
      <dsp:nvSpPr>
        <dsp:cNvPr id="0" name=""/>
        <dsp:cNvSpPr/>
      </dsp:nvSpPr>
      <dsp:spPr>
        <a:xfrm>
          <a:off x="0" y="4937803"/>
          <a:ext cx="6833175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jumbotron</a:t>
          </a:r>
          <a:endParaRPr lang="en-US" sz="2200" kern="1200"/>
        </a:p>
      </dsp:txBody>
      <dsp:txXfrm>
        <a:off x="26387" y="4964190"/>
        <a:ext cx="6780401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18A3-6A07-4FD8-B9A0-98BB29B00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BOOTSTRAP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cs typeface="Calibri"/>
              </a:rPr>
              <a:t>INDRODUCTION TO BOOTSTRAP AND BASIC CONCEPTS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0F4C9-2D43-4BF3-990E-427C1D39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Checkboxes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5CF2-66D2-45F6-A29A-FC274A90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22631"/>
            <a:ext cx="11157194" cy="2455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Checkboxes are used if you want the user to select any number of options from a list of preset options</a:t>
            </a:r>
          </a:p>
          <a:p>
            <a:r>
              <a:rPr lang="en-US" sz="2000">
                <a:ea typeface="+mn-lt"/>
                <a:cs typeface="+mn-lt"/>
              </a:rPr>
              <a:t>Use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.checkbox-inline</a:t>
            </a:r>
            <a:r>
              <a:rPr lang="en-US" sz="2000">
                <a:ea typeface="+mn-lt"/>
                <a:cs typeface="+mn-lt"/>
              </a:rPr>
              <a:t> class if you want the checkboxes to appear on the same line</a:t>
            </a:r>
          </a:p>
          <a:p>
            <a:r>
              <a:rPr lang="en-US" sz="2000" b="1"/>
              <a:t>Bootstrap Radio Buttons</a:t>
            </a:r>
          </a:p>
          <a:p>
            <a:r>
              <a:rPr lang="en-US" sz="2000">
                <a:ea typeface="+mn-lt"/>
                <a:cs typeface="+mn-lt"/>
              </a:rPr>
              <a:t>Radio buttons are used if you want to limit the user to just one selection from a list of preset options</a:t>
            </a:r>
            <a:endParaRPr lang="en-US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7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77359-DE52-4A51-9FC7-2A8676A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cards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3E3F-375D-47EB-A62A-A82D8F0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48179"/>
            <a:ext cx="11157194" cy="33470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ea typeface="+mn-lt"/>
                <a:cs typeface="+mn-lt"/>
              </a:rPr>
              <a:t>A card in Bootstrap 4 is a bordered box with some padding around its content. It includes options for headers, footers, content, colors, etc.</a:t>
            </a:r>
          </a:p>
          <a:p>
            <a:r>
              <a:rPr lang="en-US" sz="2000">
                <a:ea typeface="+mn-lt"/>
                <a:cs typeface="+mn-lt"/>
              </a:rPr>
              <a:t>A basic card is created with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</a:t>
            </a:r>
            <a:r>
              <a:rPr lang="en-US" sz="2000">
                <a:ea typeface="+mn-lt"/>
                <a:cs typeface="+mn-lt"/>
              </a:rPr>
              <a:t> class, and content inside the card has a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.card-body</a:t>
            </a:r>
            <a:r>
              <a:rPr lang="en-US" sz="2000">
                <a:ea typeface="+mn-lt"/>
                <a:cs typeface="+mn-lt"/>
              </a:rPr>
              <a:t> class</a:t>
            </a:r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.card-header</a:t>
            </a:r>
            <a:r>
              <a:rPr lang="en-US" sz="2000">
                <a:ea typeface="+mn-lt"/>
                <a:cs typeface="+mn-lt"/>
              </a:rPr>
              <a:t> class adds a heading to the card and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.card-footer</a:t>
            </a:r>
            <a:r>
              <a:rPr lang="en-US" sz="2000">
                <a:ea typeface="+mn-lt"/>
                <a:cs typeface="+mn-lt"/>
              </a:rPr>
              <a:t> class adds a footer to the card</a:t>
            </a:r>
          </a:p>
          <a:p>
            <a:r>
              <a:rPr lang="en-US" sz="2000">
                <a:ea typeface="+mn-lt"/>
                <a:cs typeface="+mn-lt"/>
              </a:rPr>
              <a:t>To add a background color the card, use contextual classes (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-primary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-success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-info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-warning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-danger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-secondary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-dark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and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</a:t>
            </a:r>
            <a:r>
              <a:rPr lang="en-US" sz="200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bg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-light</a:t>
            </a:r>
          </a:p>
          <a:p>
            <a:r>
              <a:rPr lang="en-US" sz="2000">
                <a:ea typeface="+mn-lt"/>
                <a:cs typeface="+mn-lt"/>
              </a:rPr>
              <a:t>Use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.card-title</a:t>
            </a:r>
            <a:r>
              <a:rPr lang="en-US" sz="2000">
                <a:ea typeface="+mn-lt"/>
                <a:cs typeface="+mn-lt"/>
              </a:rPr>
              <a:t> to add card titles to any heading element.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.card-text</a:t>
            </a:r>
            <a:r>
              <a:rPr lang="en-US" sz="2000">
                <a:ea typeface="+mn-lt"/>
                <a:cs typeface="+mn-lt"/>
              </a:rPr>
              <a:t> class is used to remove bottom margins for a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&lt;p&gt;</a:t>
            </a:r>
            <a:r>
              <a:rPr lang="en-US" sz="2000">
                <a:ea typeface="+mn-lt"/>
                <a:cs typeface="+mn-lt"/>
              </a:rPr>
              <a:t> element if it is the last child (or the only one) inside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.card-body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. </a:t>
            </a:r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.card-link</a:t>
            </a:r>
            <a:r>
              <a:rPr lang="en-US" sz="2000">
                <a:ea typeface="+mn-lt"/>
                <a:cs typeface="+mn-lt"/>
              </a:rPr>
              <a:t> class adds a blue color to any link, and a hover effect.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1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7FEE6-A7D5-4325-B4A7-B68A3262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Carousel</a:t>
            </a:r>
          </a:p>
          <a:p>
            <a:endParaRPr lang="en-US" sz="7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BCC5-E222-4127-916F-87721F4E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91311"/>
            <a:ext cx="11157194" cy="3303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Carousel plugin is a component for cycling through elements, like a carousel (slideshow)</a:t>
            </a:r>
          </a:p>
          <a:p>
            <a:r>
              <a:rPr lang="en-US" sz="2000">
                <a:ea typeface="+mn-lt"/>
                <a:cs typeface="+mn-lt"/>
              </a:rPr>
              <a:t>Carousels require the use of an id for carousel controls to function properly.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latin typeface="Consolas"/>
              </a:rPr>
              <a:t>class="carousel"</a:t>
            </a:r>
            <a:r>
              <a:rPr lang="en-US" sz="2000">
                <a:ea typeface="+mn-lt"/>
                <a:cs typeface="+mn-lt"/>
              </a:rPr>
              <a:t> specifies that this </a:t>
            </a:r>
            <a:r>
              <a:rPr lang="en-US" sz="2000">
                <a:latin typeface="Consolas"/>
              </a:rPr>
              <a:t>&lt;div&gt;</a:t>
            </a:r>
            <a:r>
              <a:rPr lang="en-US" sz="2000">
                <a:ea typeface="+mn-lt"/>
                <a:cs typeface="+mn-lt"/>
              </a:rPr>
              <a:t> contains a carousel.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latin typeface="Consolas"/>
              </a:rPr>
              <a:t>.slide</a:t>
            </a:r>
            <a:r>
              <a:rPr lang="en-US" sz="2000">
                <a:ea typeface="+mn-lt"/>
                <a:cs typeface="+mn-lt"/>
              </a:rPr>
              <a:t> class adds a CSS transition and animation effect, which makes the items slide when showing a new item. Omit this class if you do not want this effect.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latin typeface="Consolas"/>
              </a:rPr>
              <a:t>data-ride="carousel"</a:t>
            </a:r>
            <a:r>
              <a:rPr lang="en-US" sz="2000">
                <a:ea typeface="+mn-lt"/>
                <a:cs typeface="+mn-lt"/>
              </a:rPr>
              <a:t> attribute tells Bootstrap to begin animating the carousel immediately when the page loads.</a:t>
            </a:r>
            <a:endParaRPr lang="en-US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1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4642-368C-4D61-B177-6A0C93D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Forms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5A31-6639-4F36-B286-00ED3753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991311"/>
            <a:ext cx="11157194" cy="3303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Form controls automatically receive some global styling with Bootstrap: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All textual </a:t>
            </a:r>
            <a:r>
              <a:rPr lang="en-US" sz="2000">
                <a:latin typeface="Consolas"/>
              </a:rPr>
              <a:t>&lt;input&gt;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>
                <a:latin typeface="Consolas"/>
              </a:rPr>
              <a:t>&lt;</a:t>
            </a:r>
            <a:r>
              <a:rPr lang="en-US" sz="2000" err="1">
                <a:latin typeface="Consolas"/>
              </a:rPr>
              <a:t>textarea</a:t>
            </a:r>
            <a:r>
              <a:rPr lang="en-US" sz="2000">
                <a:latin typeface="Consolas"/>
              </a:rPr>
              <a:t>&gt;</a:t>
            </a:r>
            <a:r>
              <a:rPr lang="en-US" sz="2000">
                <a:ea typeface="+mn-lt"/>
                <a:cs typeface="+mn-lt"/>
              </a:rPr>
              <a:t>, and </a:t>
            </a:r>
            <a:r>
              <a:rPr lang="en-US" sz="2000">
                <a:latin typeface="Consolas"/>
              </a:rPr>
              <a:t>&lt;select&gt;</a:t>
            </a:r>
            <a:r>
              <a:rPr lang="en-US" sz="2000">
                <a:ea typeface="+mn-lt"/>
                <a:cs typeface="+mn-lt"/>
              </a:rPr>
              <a:t> elements with class </a:t>
            </a:r>
            <a:r>
              <a:rPr lang="en-US" sz="2000">
                <a:latin typeface="Consolas"/>
              </a:rPr>
              <a:t>.form-control</a:t>
            </a:r>
            <a:r>
              <a:rPr lang="en-US" sz="2000">
                <a:ea typeface="+mn-lt"/>
                <a:cs typeface="+mn-lt"/>
              </a:rPr>
              <a:t> have a width of 100%.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Bootstrap provides three types of form layouts: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Vertical form (this is default)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Horizontal form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Inline form</a:t>
            </a:r>
            <a:endParaRPr lang="en-US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2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79F25-0FF2-439A-8173-A30F96BE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>
                <a:ea typeface="+mj-lt"/>
                <a:cs typeface="+mj-lt"/>
              </a:rPr>
              <a:t>Jumbotron</a:t>
            </a:r>
            <a:endParaRPr lang="en-US" sz="7200" b="1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4140-CC85-44E7-8AF7-413DD390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63198"/>
            <a:ext cx="8123572" cy="2815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jumbotron indicates a big grey box for calling extra attention to some special content or information.</a:t>
            </a:r>
          </a:p>
          <a:p>
            <a:r>
              <a:rPr lang="en-US" sz="2000">
                <a:ea typeface="+mn-lt"/>
                <a:cs typeface="+mn-lt"/>
              </a:rPr>
              <a:t>If you want a full-width jumbotron without rounded borders, add the </a:t>
            </a:r>
            <a:r>
              <a:rPr lang="en-US" sz="2000">
                <a:latin typeface="Consolas"/>
              </a:rPr>
              <a:t>.jumbotron-fluid</a:t>
            </a:r>
            <a:r>
              <a:rPr lang="en-US" sz="2000">
                <a:ea typeface="+mn-lt"/>
                <a:cs typeface="+mn-lt"/>
              </a:rPr>
              <a:t> class and a </a:t>
            </a:r>
            <a:r>
              <a:rPr lang="en-US" sz="2000">
                <a:latin typeface="Consolas"/>
              </a:rPr>
              <a:t>.container</a:t>
            </a:r>
            <a:r>
              <a:rPr lang="en-US" sz="2000">
                <a:ea typeface="+mn-lt"/>
                <a:cs typeface="+mn-lt"/>
              </a:rPr>
              <a:t> or </a:t>
            </a:r>
            <a:r>
              <a:rPr lang="en-US" sz="2000">
                <a:latin typeface="Consolas"/>
              </a:rPr>
              <a:t>.container-fluid</a:t>
            </a:r>
            <a:r>
              <a:rPr lang="en-US" sz="2000">
                <a:ea typeface="+mn-lt"/>
                <a:cs typeface="+mn-lt"/>
              </a:rPr>
              <a:t> inside of it:</a:t>
            </a:r>
            <a:endParaRPr lang="en-US"/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9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9A3E6-CC32-4BAE-A72F-248450D2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3200" b="1"/>
              <a:t>What is bootstrap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3854-B1D4-4A90-A467-7F575B96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Bootstrap is a free front-end framework for faster and easier web development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Bootstrap includes HTML and CSS based design templates for typography, forms, buttons, tables, navigation, modals, image carousels and many other, as well as optional JavaScript plugins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Bootstrap also gives you the ability to easily create responsive design</a:t>
            </a:r>
            <a:endParaRPr lang="en-US" sz="2000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09CA2-45BC-419F-80C1-5B145ED9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3200" b="1"/>
              <a:t>How to use bootstrap in HTML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1143-291C-4C43-99E4-B9B0200A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There are two ways to start using Bootstrap on your own web site.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You can: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Download Bootstrap from getbootstrap.com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Include Bootstrap from a CDN</a:t>
            </a:r>
            <a:endParaRPr lang="en-US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0BB2-46DB-4F67-9C3F-451D0B4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3200" b="1"/>
              <a:t>Advantages of bootstrap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5109-CCCD-44D0-8F3F-464E1517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293235"/>
            <a:ext cx="11157194" cy="3490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Fewer Cross browser bugs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consistent framework that supports major of all browsers and CSS compatibility fixes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Lightweight and customizable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Responsive structures and styles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Several JavaScript plugins using the jQuery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Good documentation and community support</a:t>
            </a:r>
            <a:endParaRPr lang="en-US"/>
          </a:p>
          <a:p>
            <a:br>
              <a:rPr lang="en-US"/>
            </a:b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5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AD4DF-F089-4BF5-93F4-551EC936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5600" b="1"/>
              <a:t>Some basic classes in bootstrap</a:t>
            </a:r>
          </a:p>
        </p:txBody>
      </p: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3224F3C3-BA6E-4BCC-AEC3-B2FAAEA6F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6379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93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97A52-DE0C-4961-81B6-7EF98392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Alert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5A15-5940-4FDD-8F16-CA47ABE8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22631"/>
            <a:ext cx="11157194" cy="2455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Bootstrap provides an easy way to create predefined alert messages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Alerts are created with the </a:t>
            </a:r>
            <a:r>
              <a:rPr lang="en-US" sz="2000">
                <a:latin typeface="Consolas"/>
              </a:rPr>
              <a:t>.alert</a:t>
            </a:r>
            <a:r>
              <a:rPr lang="en-US" sz="2000">
                <a:ea typeface="+mn-lt"/>
                <a:cs typeface="+mn-lt"/>
              </a:rPr>
              <a:t> class, followed by one of the four contextual classes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.alert-success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.alert-info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.alert-warning</a:t>
            </a:r>
            <a:r>
              <a:rPr lang="en-US" sz="2000">
                <a:ea typeface="+mn-lt"/>
                <a:cs typeface="+mn-lt"/>
              </a:rPr>
              <a:t> or </a:t>
            </a:r>
            <a:r>
              <a:rPr lang="en-US" sz="2000">
                <a:latin typeface="Consolas"/>
              </a:rPr>
              <a:t>.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alert-danger</a:t>
            </a:r>
          </a:p>
          <a:p>
            <a:r>
              <a:rPr lang="en-US"/>
              <a:t>     Alert Links</a:t>
            </a:r>
            <a:endParaRPr lang="en-US" sz="2000">
              <a:latin typeface="Consolas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>
                <a:ea typeface="+mn-lt"/>
                <a:cs typeface="+mn-lt"/>
              </a:rPr>
              <a:t>Add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alert-link</a:t>
            </a:r>
            <a:r>
              <a:rPr lang="en-US" sz="2000">
                <a:ea typeface="+mn-lt"/>
                <a:cs typeface="+mn-lt"/>
              </a:rPr>
              <a:t> class to any links inside the alert box to create "matching colored links"</a:t>
            </a:r>
            <a:endParaRPr lang="en-US"/>
          </a:p>
          <a:p>
            <a:endParaRPr lang="en-US" sz="2000">
              <a:latin typeface="Seaford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endParaRPr lang="en-US" sz="2000">
              <a:latin typeface="Consola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A0FFE4-F07F-40CB-889A-F44007E8CDD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0651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8ED30-1D35-47A0-B587-5F6DF9EB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Container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2213-E5C0-4D1C-A7F6-C83016D3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Containers are used to pad the content inside of them, and there are two container classes available: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.container</a:t>
            </a:r>
            <a:r>
              <a:rPr lang="en-US" sz="2000">
                <a:ea typeface="+mn-lt"/>
                <a:cs typeface="+mn-lt"/>
              </a:rPr>
              <a:t> class provides a responsive </a:t>
            </a:r>
            <a:r>
              <a:rPr lang="en-US" sz="2000" b="1">
                <a:ea typeface="+mn-lt"/>
                <a:cs typeface="+mn-lt"/>
              </a:rPr>
              <a:t>fixed width container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.container-fluid</a:t>
            </a:r>
            <a:r>
              <a:rPr lang="en-US" sz="2000">
                <a:ea typeface="+mn-lt"/>
                <a:cs typeface="+mn-lt"/>
              </a:rPr>
              <a:t> class provides a </a:t>
            </a:r>
            <a:r>
              <a:rPr lang="en-US" sz="2000" b="1">
                <a:ea typeface="+mn-lt"/>
                <a:cs typeface="+mn-lt"/>
              </a:rPr>
              <a:t>full width container</a:t>
            </a:r>
            <a:r>
              <a:rPr lang="en-US" sz="2000">
                <a:ea typeface="+mn-lt"/>
                <a:cs typeface="+mn-lt"/>
              </a:rPr>
              <a:t>, spanning the entire width of the viewport</a:t>
            </a:r>
            <a:endParaRPr lang="en-US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4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D48BD-21A5-4ADC-B993-D8CA8517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Button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7938-AB07-4E25-9198-D895E289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1" y="2991311"/>
            <a:ext cx="11214703" cy="330391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US" sz="2000"/>
          </a:p>
          <a:p>
            <a:r>
              <a:rPr lang="en-US">
                <a:ea typeface="+mn-lt"/>
                <a:cs typeface="+mn-lt"/>
              </a:rPr>
              <a:t>bootstrap provides different styles of buttons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.btn-default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.btn-primary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.btn-success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.btn-info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.btn-warning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.btn-danger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.btn-link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4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07EC-D1F4-4645-8D96-DC442DFB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b="1"/>
              <a:t>Dropdown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B099-237F-47AF-9CF8-58CF4043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77575"/>
            <a:ext cx="11099685" cy="3217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dropdown menu is a toggleable menu that allows the user to choose one value from a predefined list</a:t>
            </a:r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.dropdown</a:t>
            </a:r>
            <a:r>
              <a:rPr lang="en-US" sz="2000">
                <a:ea typeface="+mn-lt"/>
                <a:cs typeface="+mn-lt"/>
              </a:rPr>
              <a:t> class indicates a dropdown menu.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To open the dropdown menu, use a button or a link with a class of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.dropdown-toggle</a:t>
            </a:r>
            <a:r>
              <a:rPr lang="en-US" sz="2000">
                <a:ea typeface="+mn-lt"/>
                <a:cs typeface="+mn-lt"/>
              </a:rPr>
              <a:t> and the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data-toggle="dropdown"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attribute.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.caret</a:t>
            </a:r>
            <a:r>
              <a:rPr lang="en-US" sz="2000">
                <a:ea typeface="+mn-lt"/>
                <a:cs typeface="+mn-lt"/>
              </a:rPr>
              <a:t> class creates a caret arrow icon (^), which indicates that the button is a dropdown.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Add the 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</a:rPr>
              <a:t>.dropdown-menu</a:t>
            </a:r>
            <a:r>
              <a:rPr lang="en-US" sz="2000">
                <a:ea typeface="+mn-lt"/>
                <a:cs typeface="+mn-lt"/>
              </a:rPr>
              <a:t> class to a </a:t>
            </a:r>
            <a:r>
              <a:rPr lang="en-US" sz="2000">
                <a:latin typeface="Consolas"/>
              </a:rPr>
              <a:t>&lt;ul&gt;</a:t>
            </a:r>
            <a:r>
              <a:rPr lang="en-US" sz="2000">
                <a:ea typeface="+mn-lt"/>
                <a:cs typeface="+mn-lt"/>
              </a:rPr>
              <a:t> element to actually build the dropdown menu.</a:t>
            </a:r>
            <a:endParaRPr lang="en-US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808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E72949"/>
      </a:accent1>
      <a:accent2>
        <a:srgbClr val="D51786"/>
      </a:accent2>
      <a:accent3>
        <a:srgbClr val="E729E7"/>
      </a:accent3>
      <a:accent4>
        <a:srgbClr val="8617D5"/>
      </a:accent4>
      <a:accent5>
        <a:srgbClr val="4929E7"/>
      </a:accent5>
      <a:accent6>
        <a:srgbClr val="1747D5"/>
      </a:accent6>
      <a:hlink>
        <a:srgbClr val="7B55C6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LevelVTI</vt:lpstr>
      <vt:lpstr>BOOTSTRAP</vt:lpstr>
      <vt:lpstr>What is bootstrap</vt:lpstr>
      <vt:lpstr>How to use bootstrap in HTML</vt:lpstr>
      <vt:lpstr>Advantages of bootstrap</vt:lpstr>
      <vt:lpstr>Some basic classes in bootstrap</vt:lpstr>
      <vt:lpstr>Alert</vt:lpstr>
      <vt:lpstr>Container</vt:lpstr>
      <vt:lpstr>Button</vt:lpstr>
      <vt:lpstr>Dropdown</vt:lpstr>
      <vt:lpstr>Checkboxes</vt:lpstr>
      <vt:lpstr>cards</vt:lpstr>
      <vt:lpstr>Carousel </vt:lpstr>
      <vt:lpstr>Forms</vt:lpstr>
      <vt:lpstr>Jumbotron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2021-11-05T06:06:30Z</dcterms:created>
  <dcterms:modified xsi:type="dcterms:W3CDTF">2021-11-05T09:30:54Z</dcterms:modified>
</cp:coreProperties>
</file>