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2" d="100"/>
          <a:sy n="72" d="100"/>
        </p:scale>
        <p:origin x="-132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93B8B071-4A91-416C-A1FF-0292528237CC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9B71398-B0E3-413E-9DAE-31DFCB32B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772400" cy="26642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AVESTODA  ILGARI  SURILGAN  AXLOQIY  QARASHLAR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54354" y="7711752"/>
            <a:ext cx="2664296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F:\f_4a9e0edd587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2505"/>
            <a:ext cx="5124450" cy="3598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5299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995" y="188640"/>
            <a:ext cx="885698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Tisht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xalq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o’rtasida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asrlar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o’tishi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davomida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Sust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o’zgargan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O’zbek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xalq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og’zaki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ijodidagi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Sust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qo’shiqlarida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Tishtar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obrazi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yaratilgan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Qurg’oqchilik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yillarida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shug’ullanadigan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odamlar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Tishtar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yomg’ir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tangrisidan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yordam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so’raganlar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marosim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o’ziga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xos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ko’rinishda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o’tkazilgan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dehqonchilik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shug’ullaniladigan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joylardagi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ayollar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to’planishib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shaklidagi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qo’g’irchoqqa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kampirning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ko’ylagini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kiygizishib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Sust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qo’shig’ini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aytishgan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qo’ni-qo’shnilarinikiga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kirishgan</a:t>
            </a: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Uy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egalari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qo’g’irchoqqa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suv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sepishgan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,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Sust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qo’shig’ini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aytganlarga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xayr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sadaqa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berishgan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parchada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yaratilgan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Sust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xotin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obrazi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Avesto»dagi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suv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xudosi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Tishtar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mifologiyasiga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bog’lanadi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5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27384"/>
            <a:ext cx="9144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	</a:t>
            </a:r>
            <a:r>
              <a:rPr lang="es-ES" sz="3200" b="1" dirty="0" smtClean="0"/>
              <a:t>Sust </a:t>
            </a:r>
            <a:r>
              <a:rPr lang="es-ES" sz="3200" b="1" dirty="0"/>
              <a:t>xotin-o, Sust xotin,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Ko’lankasi </a:t>
            </a:r>
            <a:r>
              <a:rPr lang="es-ES" sz="3200" b="1" dirty="0"/>
              <a:t>maydon xotin, Sust xotin.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Dehqonlarni </a:t>
            </a:r>
            <a:r>
              <a:rPr lang="es-ES" sz="3200" b="1" dirty="0"/>
              <a:t>g’am bosdi, Sust xotin.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Omochini </a:t>
            </a:r>
            <a:r>
              <a:rPr lang="es-ES" sz="3200" b="1" dirty="0"/>
              <a:t>chang bosdi, Sust xotin. 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Havo </a:t>
            </a:r>
            <a:r>
              <a:rPr lang="es-ES" sz="3200" b="1" dirty="0"/>
              <a:t>yog’sin sevalab, Sust xotin.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Bo’ri </a:t>
            </a:r>
            <a:r>
              <a:rPr lang="es-ES" sz="3200" b="1" dirty="0"/>
              <a:t>qochsin tebalab, Sust xotin, 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Bug’doy </a:t>
            </a:r>
            <a:r>
              <a:rPr lang="es-ES" sz="3200" b="1" dirty="0"/>
              <a:t>bo’lsin zarchalab, Sust xotin, 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Sag’ir </a:t>
            </a:r>
            <a:r>
              <a:rPr lang="es-ES" sz="3200" b="1" dirty="0"/>
              <a:t>- sug’ir qolganlar,  Sust xotin,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Nonni </a:t>
            </a:r>
            <a:r>
              <a:rPr lang="es-ES" sz="3200" b="1" dirty="0"/>
              <a:t>yesin parchalab, Sust xotin, 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Sust </a:t>
            </a:r>
            <a:r>
              <a:rPr lang="es-ES" sz="3200" b="1" dirty="0"/>
              <a:t>xotin-o,  Sust xotin,</a:t>
            </a:r>
            <a:endParaRPr lang="ru-RU" sz="3200" b="1" dirty="0"/>
          </a:p>
          <a:p>
            <a:r>
              <a:rPr lang="es-ES" sz="3200" b="1" dirty="0"/>
              <a:t> </a:t>
            </a:r>
            <a:r>
              <a:rPr lang="en-US" sz="3200" b="1" dirty="0" smtClean="0"/>
              <a:t>	</a:t>
            </a:r>
            <a:r>
              <a:rPr lang="es-ES" sz="3200" b="1" dirty="0" smtClean="0"/>
              <a:t>Ko’lankasi </a:t>
            </a:r>
            <a:r>
              <a:rPr lang="es-ES" sz="3200" b="1" dirty="0"/>
              <a:t>maydon xotin, Sust xotin.</a:t>
            </a:r>
            <a:endParaRPr lang="ru-RU" sz="3200" b="1" dirty="0"/>
          </a:p>
          <a:p>
            <a:r>
              <a:rPr lang="es-E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8889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Avesto»da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ilk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foniy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– Gaya Marta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rivoyatlar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keltirilgan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zardo’shtiylikda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yuzida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yashagan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tasavvur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etiladi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asr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Gavomard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Gayomat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Gopat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shoh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Qo’bodshoh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Kayumars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tarzida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bitilgan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Gaya Marta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vujudli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ho’kiz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odamdan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ezgulik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xudosi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Axura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Mazda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Dantiya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daryosining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bo’yidagi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Ar’yana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Vejada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yetmish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kun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mobaynida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yaratgan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Daryoning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chap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sohilida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qirg’og’ida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ho’kiz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turgan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Gaya Marta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insoniyat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dushmani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Axriman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tomonidan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o’ldirilgan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8992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скачанные файлы (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7920880" cy="5760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444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5178896"/>
            <a:ext cx="7543800" cy="91440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  <a:effectLst/>
              </a:rPr>
              <a:t>E’TIBORINGIZ  UCHUN  KOTTAKON  RAHMAT!!!</a:t>
            </a:r>
            <a:r>
              <a:rPr lang="en-US" sz="6000" b="1" smtClean="0">
                <a:solidFill>
                  <a:srgbClr val="FFC000"/>
                </a:solidFill>
                <a:effectLst/>
              </a:rPr>
              <a:t/>
            </a:r>
            <a:br>
              <a:rPr lang="en-US" sz="6000" b="1" smtClean="0">
                <a:solidFill>
                  <a:srgbClr val="FFC000"/>
                </a:solidFill>
                <a:effectLst/>
              </a:rPr>
            </a:br>
            <a:endParaRPr lang="en-US" sz="6000" b="1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937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Avestoda</a:t>
            </a:r>
            <a:r>
              <a:rPr 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ilgari</a:t>
            </a:r>
            <a:r>
              <a:rPr 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5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surilgan</a:t>
            </a: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axloqiy</a:t>
            </a:r>
            <a:r>
              <a:rPr lang="en-US" sz="5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qarashlar</a:t>
            </a:r>
            <a:endParaRPr lang="ru-RU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Reja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Avestoning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axloqiy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qarashlari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Anaxors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skilning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jazolanishi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22064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411043"/>
            <a:ext cx="84249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eramizdan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oldingi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VII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oxiri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boshlarida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yaratilgan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qismlari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miloddan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avvalgi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2000-1000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yillarga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taalluqli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, deb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qaraladi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«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bizgacha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yetib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kelgan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nusxalarida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Eron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shohi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Kayxisrav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Turon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shohi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Franhrasyan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Afrosiyob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o’rtasidagi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munosabatlar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ifodasini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voqyelik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miloddan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avvalgi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620 –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yillarga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to’g’ri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keladi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898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zardo’shtiylik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dinining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muqaddas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kitobidir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yaratilish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vatani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sababli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kitob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Osiyo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xalqlarining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mushtarak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yodgorligidir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o’z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davrining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tarixi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fani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madaniyati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urf-odatlari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adabiyoti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iqtisodiy-ijtimoiy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hayoti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to’g’risida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ma’lumot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beruvchi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qomusiy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asardir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F:\aves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645024"/>
            <a:ext cx="5184576" cy="30853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0971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624"/>
            <a:ext cx="87849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qisqargan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shakli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Zand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» deb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nomlangan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pahlaviy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sanskrit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hind)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tiliga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tarjima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sharhlar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bitilgan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necha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marta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Yevropa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tillariga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rus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tiliga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ag’darilgan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«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Avesto»ni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o’zbek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kitobxonlari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A.Mahkam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M.Isoqov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tarjimasida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o’qishmoqda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075" name="Picture 3" descr="F:\300px-Bodleian_J2_fol_175_Y_28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84054"/>
            <a:ext cx="6408712" cy="31573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963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6876" y="-99392"/>
            <a:ext cx="878497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Yaxshilik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yomonlik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o’rtasidagi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kurash«Avesto»ning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bosh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g’oyasidir.Yaxshilik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ramzi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yakka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xudo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Axura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Mazda,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yomonlik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ramzi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Ahramandir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Hozirgacha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varianti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Birinchisi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faqat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o’zidan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iborat.Ikkinchisi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pahlaviy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tilidagi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sharhli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tarjimadan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bo’lib,u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necha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qismlarga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ajratilgan.Ular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quyidagilar:1.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Vendidot.Axura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Mazda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Zardushtning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savol-javobi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tarzida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bitilgan.Jami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bob.2.Visparad.Ibodat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qo’shiqlari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berilgan.Jami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bob.3.Yasna.Qurbonlik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qo’shiqlari,xudolar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madhiyasi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hamda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diniy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marosimlar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tavsifi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berilgan.U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72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bobdan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bo’lib,17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bobi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gotlar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madhiyalar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deb atalgan.4.Yasht.22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qo’shiqdan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Qo’shiqlarda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zardushtiylik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xudolari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ma’budalari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etilgan.5.Kichik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Quyosh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Oy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Ardvisura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Varxra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kabi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xudo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ma’budalar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madh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etilgan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ibodat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qo’shiqlari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beriladi</a:t>
            </a:r>
            <a:r>
              <a:rPr lang="en-US" sz="2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23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Avesto»da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ilk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foniy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– Gaya Marta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rivoyatlar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keltirilgan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zardo’shtiylikda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yuzida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yashagan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tasavvur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etiladi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O’rta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asr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manbalarida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Gavomard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Gayomat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Gopat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shoh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Qo’bodshoh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Kayumars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tarzida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bitilgan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Gaya Marta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vujudli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ho’kiz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odamdan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tashkil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topgan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ezgulik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xudosi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Axura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Mazda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Dantiya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daryosining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bo’yidagi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Ar’yana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Vejada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yetmish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kun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mobaynida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yaratgan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F: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58958"/>
            <a:ext cx="5184575" cy="2726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5920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8569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Odam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boshli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ho’kiz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qiyofasidagi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haykalchalar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O’zbekiston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Samarqand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shahri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yaqinidagi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Tali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Barzu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tepaligi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Xorazm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viloyatining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Shovot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tumani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hududi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topilgan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eramizdan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oldingi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VII 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oxiri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VI 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asrning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boshlarida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yaratilgan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qismlari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miloddan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avvalgi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2000-1000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yillarga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taalluqli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, deb </a:t>
            </a:r>
            <a:r>
              <a:rPr lang="en-GB" sz="2800" b="1" dirty="0" err="1">
                <a:latin typeface="Times New Roman" pitchFamily="18" charset="0"/>
                <a:cs typeface="Times New Roman" pitchFamily="18" charset="0"/>
              </a:rPr>
              <a:t>qaraladi</a:t>
            </a: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F:\скачанные файлы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3225175"/>
            <a:ext cx="5472607" cy="3588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1216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624"/>
            <a:ext cx="8856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qisqargan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shakli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Zand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Avesto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» deb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nomlangan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pahlaviy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sanskrit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qadimgi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hind)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tiliga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tarjima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sharhlar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bitilgan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necha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marta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Yevropa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tillariga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jumladan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rus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tiliga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ag’darilgan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 «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Avesto»ni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o’zbek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kitobxonlari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A.Mahkam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M.Isoqov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boshqalar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tarjimasida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o’qishmoqda</a:t>
            </a:r>
            <a:r>
              <a:rPr lang="en-GB" sz="3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3501008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Yaxshilik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yomonlik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o’rtasidagi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kurash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bosh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g’oyasidir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Yaxshilik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ramzi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yakka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xudo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Axura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Mazda,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yomonlik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ramzi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Ahramandir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Hozirgacha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varianti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Birinchisi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faqat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Avesto»ning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o’zidan</a:t>
            </a:r>
            <a:r>
              <a:rPr lang="en-GB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GB" b="1" dirty="0" smtClean="0">
                <a:solidFill>
                  <a:srgbClr val="00B0F0"/>
                </a:solidFill>
              </a:rPr>
              <a:t> .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169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176</TotalTime>
  <Words>673</Words>
  <Application>Microsoft Office PowerPoint</Application>
  <PresentationFormat>Экран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Базовая</vt:lpstr>
      <vt:lpstr>AVESTODA  ILGARI  SURILGAN  AXLOQIY  QARASHLAR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E’TIBORINGIZ  UCHUN  KOTTAKON  RAHMAT!!!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AVESTODA  ILGARI  SURILGAN  AXLOQIY  QARASHLAR</dc:title>
  <dc:creator>Пользователь Windows</dc:creator>
  <cp:lastModifiedBy>Пользователь</cp:lastModifiedBy>
  <cp:revision>11</cp:revision>
  <dcterms:created xsi:type="dcterms:W3CDTF">2015-01-23T10:21:32Z</dcterms:created>
  <dcterms:modified xsi:type="dcterms:W3CDTF">2024-02-18T17:18:05Z</dcterms:modified>
</cp:coreProperties>
</file>