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7C77-201B-4EA0-A8A0-FE46E8BB217A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123A-04F9-4BEE-AE3D-816CE7787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84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7C77-201B-4EA0-A8A0-FE46E8BB217A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123A-04F9-4BEE-AE3D-816CE7787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7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7C77-201B-4EA0-A8A0-FE46E8BB217A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123A-04F9-4BEE-AE3D-816CE7787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4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7C77-201B-4EA0-A8A0-FE46E8BB217A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123A-04F9-4BEE-AE3D-816CE7787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8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7C77-201B-4EA0-A8A0-FE46E8BB217A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123A-04F9-4BEE-AE3D-816CE7787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55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7C77-201B-4EA0-A8A0-FE46E8BB217A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123A-04F9-4BEE-AE3D-816CE7787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51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7C77-201B-4EA0-A8A0-FE46E8BB217A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123A-04F9-4BEE-AE3D-816CE7787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73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7C77-201B-4EA0-A8A0-FE46E8BB217A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123A-04F9-4BEE-AE3D-816CE7787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90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7C77-201B-4EA0-A8A0-FE46E8BB217A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123A-04F9-4BEE-AE3D-816CE7787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73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7C77-201B-4EA0-A8A0-FE46E8BB217A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123A-04F9-4BEE-AE3D-816CE7787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6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7C77-201B-4EA0-A8A0-FE46E8BB217A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123A-04F9-4BEE-AE3D-816CE7787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9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07C77-201B-4EA0-A8A0-FE46E8BB217A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7123A-04F9-4BEE-AE3D-816CE7787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74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84055" y="43500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}</a:t>
            </a:r>
            <a:endParaRPr lang="en-US" dirty="0"/>
          </a:p>
        </p:txBody>
      </p:sp>
      <p:cxnSp>
        <p:nvCxnSpPr>
          <p:cNvPr id="6" name="직선 연결선 5"/>
          <p:cNvCxnSpPr>
            <a:stCxn id="4" idx="2"/>
            <a:endCxn id="8" idx="0"/>
          </p:cNvCxnSpPr>
          <p:nvPr/>
        </p:nvCxnSpPr>
        <p:spPr>
          <a:xfrm flipH="1">
            <a:off x="4760197" y="804338"/>
            <a:ext cx="1014776" cy="5361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9112" y="1340528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 :1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80312" y="1340528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D: 6</a:t>
            </a:r>
            <a:endParaRPr lang="en-US" dirty="0"/>
          </a:p>
        </p:txBody>
      </p:sp>
      <p:cxnSp>
        <p:nvCxnSpPr>
          <p:cNvPr id="9" name="직선 연결선 8"/>
          <p:cNvCxnSpPr>
            <a:stCxn id="4" idx="2"/>
            <a:endCxn id="7" idx="0"/>
          </p:cNvCxnSpPr>
          <p:nvPr/>
        </p:nvCxnSpPr>
        <p:spPr>
          <a:xfrm>
            <a:off x="5774973" y="804338"/>
            <a:ext cx="104406" cy="5361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4" idx="2"/>
            <a:endCxn id="15" idx="0"/>
          </p:cNvCxnSpPr>
          <p:nvPr/>
        </p:nvCxnSpPr>
        <p:spPr>
          <a:xfrm>
            <a:off x="5774973" y="804338"/>
            <a:ext cx="1083495" cy="5361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83392" y="134052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A: 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543659" y="212324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G: 1</a:t>
            </a:r>
            <a:endParaRPr lang="en-US" dirty="0"/>
          </a:p>
        </p:txBody>
      </p:sp>
      <p:cxnSp>
        <p:nvCxnSpPr>
          <p:cNvPr id="19" name="직선 연결선 18"/>
          <p:cNvCxnSpPr>
            <a:stCxn id="15" idx="2"/>
            <a:endCxn id="17" idx="0"/>
          </p:cNvCxnSpPr>
          <p:nvPr/>
        </p:nvCxnSpPr>
        <p:spPr>
          <a:xfrm>
            <a:off x="6858468" y="1709860"/>
            <a:ext cx="966679" cy="4133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353137" y="2918705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B: 1</a:t>
            </a:r>
            <a:endParaRPr lang="en-US" dirty="0"/>
          </a:p>
        </p:txBody>
      </p:sp>
      <p:cxnSp>
        <p:nvCxnSpPr>
          <p:cNvPr id="24" name="직선 연결선 23"/>
          <p:cNvCxnSpPr>
            <a:stCxn id="17" idx="2"/>
            <a:endCxn id="23" idx="0"/>
          </p:cNvCxnSpPr>
          <p:nvPr/>
        </p:nvCxnSpPr>
        <p:spPr>
          <a:xfrm>
            <a:off x="7825147" y="2492577"/>
            <a:ext cx="799058" cy="4261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7" idx="2"/>
            <a:endCxn id="31" idx="0"/>
          </p:cNvCxnSpPr>
          <p:nvPr/>
        </p:nvCxnSpPr>
        <p:spPr>
          <a:xfrm>
            <a:off x="5879379" y="1709860"/>
            <a:ext cx="996016" cy="4133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93907" y="212324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G: 1</a:t>
            </a:r>
            <a:endParaRPr lang="en-US" dirty="0"/>
          </a:p>
        </p:txBody>
      </p:sp>
      <p:cxnSp>
        <p:nvCxnSpPr>
          <p:cNvPr id="33" name="직선 연결선 32"/>
          <p:cNvCxnSpPr>
            <a:stCxn id="31" idx="2"/>
            <a:endCxn id="35" idx="0"/>
          </p:cNvCxnSpPr>
          <p:nvPr/>
        </p:nvCxnSpPr>
        <p:spPr>
          <a:xfrm>
            <a:off x="6875395" y="2492577"/>
            <a:ext cx="727461" cy="4261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331788" y="2918705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B: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221346" y="212324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G: 1</a:t>
            </a:r>
            <a:endParaRPr lang="en-US" dirty="0"/>
          </a:p>
        </p:txBody>
      </p:sp>
      <p:cxnSp>
        <p:nvCxnSpPr>
          <p:cNvPr id="39" name="직선 연결선 38"/>
          <p:cNvCxnSpPr>
            <a:stCxn id="8" idx="2"/>
            <a:endCxn id="38" idx="0"/>
          </p:cNvCxnSpPr>
          <p:nvPr/>
        </p:nvCxnSpPr>
        <p:spPr>
          <a:xfrm>
            <a:off x="4760197" y="1709860"/>
            <a:ext cx="742637" cy="4133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627139" y="2921669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: 1</a:t>
            </a:r>
            <a:endParaRPr lang="en-US" dirty="0"/>
          </a:p>
        </p:txBody>
      </p:sp>
      <p:cxnSp>
        <p:nvCxnSpPr>
          <p:cNvPr id="43" name="직선 연결선 42"/>
          <p:cNvCxnSpPr>
            <a:stCxn id="38" idx="2"/>
            <a:endCxn id="42" idx="0"/>
          </p:cNvCxnSpPr>
          <p:nvPr/>
        </p:nvCxnSpPr>
        <p:spPr>
          <a:xfrm>
            <a:off x="5502834" y="2492577"/>
            <a:ext cx="385755" cy="4290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443483" y="2123245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: 4</a:t>
            </a:r>
            <a:endParaRPr lang="en-US" dirty="0"/>
          </a:p>
        </p:txBody>
      </p:sp>
      <p:cxnSp>
        <p:nvCxnSpPr>
          <p:cNvPr id="48" name="직선 연결선 47"/>
          <p:cNvCxnSpPr>
            <a:stCxn id="8" idx="2"/>
            <a:endCxn id="46" idx="0"/>
          </p:cNvCxnSpPr>
          <p:nvPr/>
        </p:nvCxnSpPr>
        <p:spPr>
          <a:xfrm flipH="1">
            <a:off x="4718559" y="1709860"/>
            <a:ext cx="41638" cy="4133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46" idx="2"/>
            <a:endCxn id="53" idx="0"/>
          </p:cNvCxnSpPr>
          <p:nvPr/>
        </p:nvCxnSpPr>
        <p:spPr>
          <a:xfrm>
            <a:off x="4718559" y="2492577"/>
            <a:ext cx="438985" cy="4261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886476" y="2918705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r>
              <a:rPr lang="en-US" altLang="ko-KR" dirty="0" smtClean="0"/>
              <a:t>: 1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580583" y="37043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: 1</a:t>
            </a:r>
            <a:endParaRPr lang="en-US" dirty="0"/>
          </a:p>
        </p:txBody>
      </p:sp>
      <p:cxnSp>
        <p:nvCxnSpPr>
          <p:cNvPr id="56" name="직선 연결선 55"/>
          <p:cNvCxnSpPr>
            <a:stCxn id="53" idx="2"/>
            <a:endCxn id="55" idx="0"/>
          </p:cNvCxnSpPr>
          <p:nvPr/>
        </p:nvCxnSpPr>
        <p:spPr>
          <a:xfrm>
            <a:off x="5157544" y="3288037"/>
            <a:ext cx="684489" cy="4163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46" idx="2"/>
            <a:endCxn id="63" idx="0"/>
          </p:cNvCxnSpPr>
          <p:nvPr/>
        </p:nvCxnSpPr>
        <p:spPr>
          <a:xfrm flipH="1">
            <a:off x="4465576" y="2492577"/>
            <a:ext cx="252983" cy="4261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195309" y="2918705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: 3</a:t>
            </a:r>
            <a:endParaRPr lang="en-US" dirty="0"/>
          </a:p>
        </p:txBody>
      </p:sp>
      <p:cxnSp>
        <p:nvCxnSpPr>
          <p:cNvPr id="65" name="직선 연결선 64"/>
          <p:cNvCxnSpPr>
            <a:stCxn id="63" idx="2"/>
            <a:endCxn id="68" idx="0"/>
          </p:cNvCxnSpPr>
          <p:nvPr/>
        </p:nvCxnSpPr>
        <p:spPr>
          <a:xfrm flipH="1">
            <a:off x="4453101" y="3288037"/>
            <a:ext cx="12475" cy="4163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182033" y="370438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r>
              <a:rPr lang="en-US" altLang="ko-KR" dirty="0" smtClean="0"/>
              <a:t>: 1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322454" y="3704386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 </a:t>
            </a:r>
            <a:r>
              <a:rPr lang="en-US" altLang="ko-KR" dirty="0" smtClean="0"/>
              <a:t>: 1</a:t>
            </a:r>
            <a:endParaRPr lang="en-US" dirty="0"/>
          </a:p>
        </p:txBody>
      </p:sp>
      <p:cxnSp>
        <p:nvCxnSpPr>
          <p:cNvPr id="71" name="직선 연결선 70"/>
          <p:cNvCxnSpPr>
            <a:stCxn id="63" idx="2"/>
            <a:endCxn id="70" idx="0"/>
          </p:cNvCxnSpPr>
          <p:nvPr/>
        </p:nvCxnSpPr>
        <p:spPr>
          <a:xfrm flipH="1">
            <a:off x="3630391" y="3288037"/>
            <a:ext cx="835185" cy="4163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808703" y="3701422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: 1</a:t>
            </a:r>
            <a:endParaRPr lang="en-US" dirty="0"/>
          </a:p>
        </p:txBody>
      </p:sp>
      <p:cxnSp>
        <p:nvCxnSpPr>
          <p:cNvPr id="76" name="직선 연결선 75"/>
          <p:cNvCxnSpPr>
            <a:stCxn id="63" idx="2"/>
            <a:endCxn id="75" idx="0"/>
          </p:cNvCxnSpPr>
          <p:nvPr/>
        </p:nvCxnSpPr>
        <p:spPr>
          <a:xfrm>
            <a:off x="4465576" y="3288037"/>
            <a:ext cx="604577" cy="4133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851905" y="4490067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</a:t>
            </a:r>
            <a:r>
              <a:rPr lang="en-US" altLang="ko-KR" dirty="0" smtClean="0"/>
              <a:t> </a:t>
            </a:r>
            <a:r>
              <a:rPr lang="en-US" altLang="ko-KR" dirty="0" smtClean="0"/>
              <a:t>: 1</a:t>
            </a:r>
            <a:endParaRPr lang="en-US" dirty="0"/>
          </a:p>
        </p:txBody>
      </p:sp>
      <p:cxnSp>
        <p:nvCxnSpPr>
          <p:cNvPr id="80" name="직선 연결선 79"/>
          <p:cNvCxnSpPr>
            <a:stCxn id="70" idx="2"/>
            <a:endCxn id="79" idx="0"/>
          </p:cNvCxnSpPr>
          <p:nvPr/>
        </p:nvCxnSpPr>
        <p:spPr>
          <a:xfrm flipH="1">
            <a:off x="3143011" y="4073718"/>
            <a:ext cx="487380" cy="4163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3536069" y="2123245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: </a:t>
            </a:r>
            <a:r>
              <a:rPr lang="en-US" altLang="ko-KR" dirty="0"/>
              <a:t>1</a:t>
            </a:r>
            <a:endParaRPr lang="en-US" dirty="0"/>
          </a:p>
        </p:txBody>
      </p:sp>
      <p:cxnSp>
        <p:nvCxnSpPr>
          <p:cNvPr id="85" name="직선 연결선 84"/>
          <p:cNvCxnSpPr>
            <a:stCxn id="8" idx="2"/>
            <a:endCxn id="84" idx="0"/>
          </p:cNvCxnSpPr>
          <p:nvPr/>
        </p:nvCxnSpPr>
        <p:spPr>
          <a:xfrm flipH="1">
            <a:off x="3806336" y="1709860"/>
            <a:ext cx="953861" cy="4133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963346" y="2913816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G: 1</a:t>
            </a:r>
            <a:endParaRPr lang="en-US" dirty="0"/>
          </a:p>
        </p:txBody>
      </p:sp>
      <p:cxnSp>
        <p:nvCxnSpPr>
          <p:cNvPr id="89" name="직선 연결선 88"/>
          <p:cNvCxnSpPr>
            <a:stCxn id="84" idx="2"/>
            <a:endCxn id="88" idx="0"/>
          </p:cNvCxnSpPr>
          <p:nvPr/>
        </p:nvCxnSpPr>
        <p:spPr>
          <a:xfrm flipH="1">
            <a:off x="3244834" y="2492577"/>
            <a:ext cx="561502" cy="4212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297599" y="3701422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: 1</a:t>
            </a:r>
            <a:endParaRPr lang="en-US" dirty="0"/>
          </a:p>
        </p:txBody>
      </p:sp>
      <p:cxnSp>
        <p:nvCxnSpPr>
          <p:cNvPr id="93" name="직선 연결선 92"/>
          <p:cNvCxnSpPr>
            <a:stCxn id="88" idx="2"/>
            <a:endCxn id="92" idx="0"/>
          </p:cNvCxnSpPr>
          <p:nvPr/>
        </p:nvCxnSpPr>
        <p:spPr>
          <a:xfrm flipH="1">
            <a:off x="2559049" y="3283148"/>
            <a:ext cx="685785" cy="4182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타원 95"/>
          <p:cNvSpPr/>
          <p:nvPr/>
        </p:nvSpPr>
        <p:spPr>
          <a:xfrm>
            <a:off x="4665302" y="3684361"/>
            <a:ext cx="725771" cy="36933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타원 97"/>
          <p:cNvSpPr/>
          <p:nvPr/>
        </p:nvSpPr>
        <p:spPr>
          <a:xfrm>
            <a:off x="2194591" y="3694301"/>
            <a:ext cx="725771" cy="36933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타원 98"/>
          <p:cNvSpPr/>
          <p:nvPr/>
        </p:nvSpPr>
        <p:spPr>
          <a:xfrm>
            <a:off x="5511455" y="2921669"/>
            <a:ext cx="725771" cy="36933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타원 101"/>
          <p:cNvSpPr/>
          <p:nvPr/>
        </p:nvSpPr>
        <p:spPr>
          <a:xfrm>
            <a:off x="5511456" y="3728118"/>
            <a:ext cx="725771" cy="36933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35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84055" y="43500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}</a:t>
            </a:r>
            <a:endParaRPr lang="en-US" dirty="0"/>
          </a:p>
        </p:txBody>
      </p:sp>
      <p:cxnSp>
        <p:nvCxnSpPr>
          <p:cNvPr id="6" name="직선 연결선 5"/>
          <p:cNvCxnSpPr>
            <a:stCxn id="4" idx="2"/>
            <a:endCxn id="8" idx="0"/>
          </p:cNvCxnSpPr>
          <p:nvPr/>
        </p:nvCxnSpPr>
        <p:spPr>
          <a:xfrm flipH="1">
            <a:off x="4760197" y="804338"/>
            <a:ext cx="1014776" cy="5361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9112" y="1340528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 :1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80312" y="1340528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D: 6</a:t>
            </a:r>
            <a:endParaRPr lang="en-US" dirty="0"/>
          </a:p>
        </p:txBody>
      </p:sp>
      <p:cxnSp>
        <p:nvCxnSpPr>
          <p:cNvPr id="9" name="직선 연결선 8"/>
          <p:cNvCxnSpPr>
            <a:stCxn id="4" idx="2"/>
            <a:endCxn id="7" idx="0"/>
          </p:cNvCxnSpPr>
          <p:nvPr/>
        </p:nvCxnSpPr>
        <p:spPr>
          <a:xfrm>
            <a:off x="5774973" y="804338"/>
            <a:ext cx="104406" cy="5361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4" idx="2"/>
            <a:endCxn id="15" idx="0"/>
          </p:cNvCxnSpPr>
          <p:nvPr/>
        </p:nvCxnSpPr>
        <p:spPr>
          <a:xfrm>
            <a:off x="5774973" y="804338"/>
            <a:ext cx="1083495" cy="5361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83392" y="134052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A: 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543659" y="212324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G: 1</a:t>
            </a:r>
            <a:endParaRPr lang="en-US" dirty="0"/>
          </a:p>
        </p:txBody>
      </p:sp>
      <p:cxnSp>
        <p:nvCxnSpPr>
          <p:cNvPr id="19" name="직선 연결선 18"/>
          <p:cNvCxnSpPr>
            <a:stCxn id="15" idx="2"/>
            <a:endCxn id="17" idx="0"/>
          </p:cNvCxnSpPr>
          <p:nvPr/>
        </p:nvCxnSpPr>
        <p:spPr>
          <a:xfrm>
            <a:off x="6858468" y="1709860"/>
            <a:ext cx="966679" cy="4133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353137" y="2918705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B: 1</a:t>
            </a:r>
            <a:endParaRPr lang="en-US" dirty="0"/>
          </a:p>
        </p:txBody>
      </p:sp>
      <p:cxnSp>
        <p:nvCxnSpPr>
          <p:cNvPr id="24" name="직선 연결선 23"/>
          <p:cNvCxnSpPr>
            <a:stCxn id="17" idx="2"/>
            <a:endCxn id="23" idx="0"/>
          </p:cNvCxnSpPr>
          <p:nvPr/>
        </p:nvCxnSpPr>
        <p:spPr>
          <a:xfrm>
            <a:off x="7825147" y="2492577"/>
            <a:ext cx="799058" cy="4261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7" idx="2"/>
            <a:endCxn id="31" idx="0"/>
          </p:cNvCxnSpPr>
          <p:nvPr/>
        </p:nvCxnSpPr>
        <p:spPr>
          <a:xfrm>
            <a:off x="5879379" y="1709860"/>
            <a:ext cx="996016" cy="4133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93907" y="212324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G: 1</a:t>
            </a:r>
            <a:endParaRPr lang="en-US" dirty="0"/>
          </a:p>
        </p:txBody>
      </p:sp>
      <p:cxnSp>
        <p:nvCxnSpPr>
          <p:cNvPr id="33" name="직선 연결선 32"/>
          <p:cNvCxnSpPr>
            <a:stCxn id="31" idx="2"/>
            <a:endCxn id="35" idx="0"/>
          </p:cNvCxnSpPr>
          <p:nvPr/>
        </p:nvCxnSpPr>
        <p:spPr>
          <a:xfrm>
            <a:off x="6875395" y="2492577"/>
            <a:ext cx="727461" cy="4261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331788" y="2918705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B: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221346" y="212324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G: 1</a:t>
            </a:r>
            <a:endParaRPr lang="en-US" dirty="0"/>
          </a:p>
        </p:txBody>
      </p:sp>
      <p:cxnSp>
        <p:nvCxnSpPr>
          <p:cNvPr id="39" name="직선 연결선 38"/>
          <p:cNvCxnSpPr>
            <a:stCxn id="8" idx="2"/>
            <a:endCxn id="38" idx="0"/>
          </p:cNvCxnSpPr>
          <p:nvPr/>
        </p:nvCxnSpPr>
        <p:spPr>
          <a:xfrm>
            <a:off x="4760197" y="1709860"/>
            <a:ext cx="742637" cy="4133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627139" y="2921669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: 1</a:t>
            </a:r>
            <a:endParaRPr lang="en-US" dirty="0"/>
          </a:p>
        </p:txBody>
      </p:sp>
      <p:cxnSp>
        <p:nvCxnSpPr>
          <p:cNvPr id="43" name="직선 연결선 42"/>
          <p:cNvCxnSpPr>
            <a:stCxn id="38" idx="2"/>
            <a:endCxn id="42" idx="0"/>
          </p:cNvCxnSpPr>
          <p:nvPr/>
        </p:nvCxnSpPr>
        <p:spPr>
          <a:xfrm>
            <a:off x="5502834" y="2492577"/>
            <a:ext cx="385755" cy="4290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443483" y="2123245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: 4</a:t>
            </a:r>
            <a:endParaRPr lang="en-US" dirty="0"/>
          </a:p>
        </p:txBody>
      </p:sp>
      <p:cxnSp>
        <p:nvCxnSpPr>
          <p:cNvPr id="48" name="직선 연결선 47"/>
          <p:cNvCxnSpPr>
            <a:stCxn id="8" idx="2"/>
            <a:endCxn id="46" idx="0"/>
          </p:cNvCxnSpPr>
          <p:nvPr/>
        </p:nvCxnSpPr>
        <p:spPr>
          <a:xfrm flipH="1">
            <a:off x="4718559" y="1709860"/>
            <a:ext cx="41638" cy="4133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46" idx="2"/>
            <a:endCxn id="53" idx="0"/>
          </p:cNvCxnSpPr>
          <p:nvPr/>
        </p:nvCxnSpPr>
        <p:spPr>
          <a:xfrm>
            <a:off x="4718559" y="2492577"/>
            <a:ext cx="438985" cy="4261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886476" y="2918705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r>
              <a:rPr lang="en-US" altLang="ko-KR" dirty="0" smtClean="0"/>
              <a:t>: 1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580583" y="37043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: 1</a:t>
            </a:r>
            <a:endParaRPr lang="en-US" dirty="0"/>
          </a:p>
        </p:txBody>
      </p:sp>
      <p:cxnSp>
        <p:nvCxnSpPr>
          <p:cNvPr id="56" name="직선 연결선 55"/>
          <p:cNvCxnSpPr>
            <a:stCxn id="53" idx="2"/>
            <a:endCxn id="55" idx="0"/>
          </p:cNvCxnSpPr>
          <p:nvPr/>
        </p:nvCxnSpPr>
        <p:spPr>
          <a:xfrm>
            <a:off x="5157544" y="3288037"/>
            <a:ext cx="684489" cy="4163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46" idx="2"/>
            <a:endCxn id="63" idx="0"/>
          </p:cNvCxnSpPr>
          <p:nvPr/>
        </p:nvCxnSpPr>
        <p:spPr>
          <a:xfrm flipH="1">
            <a:off x="4465576" y="2492577"/>
            <a:ext cx="252983" cy="4261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195309" y="2918705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: 3</a:t>
            </a:r>
            <a:endParaRPr lang="en-US" dirty="0"/>
          </a:p>
        </p:txBody>
      </p:sp>
      <p:cxnSp>
        <p:nvCxnSpPr>
          <p:cNvPr id="65" name="직선 연결선 64"/>
          <p:cNvCxnSpPr>
            <a:stCxn id="63" idx="2"/>
            <a:endCxn id="68" idx="0"/>
          </p:cNvCxnSpPr>
          <p:nvPr/>
        </p:nvCxnSpPr>
        <p:spPr>
          <a:xfrm flipH="1">
            <a:off x="4453101" y="3288037"/>
            <a:ext cx="12475" cy="4163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182033" y="370438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r>
              <a:rPr lang="en-US" altLang="ko-KR" dirty="0" smtClean="0"/>
              <a:t>: 1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322454" y="3704386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 </a:t>
            </a:r>
            <a:r>
              <a:rPr lang="en-US" altLang="ko-KR" dirty="0" smtClean="0"/>
              <a:t>: 1</a:t>
            </a:r>
            <a:endParaRPr lang="en-US" dirty="0"/>
          </a:p>
        </p:txBody>
      </p:sp>
      <p:cxnSp>
        <p:nvCxnSpPr>
          <p:cNvPr id="71" name="직선 연결선 70"/>
          <p:cNvCxnSpPr>
            <a:stCxn id="63" idx="2"/>
            <a:endCxn id="70" idx="0"/>
          </p:cNvCxnSpPr>
          <p:nvPr/>
        </p:nvCxnSpPr>
        <p:spPr>
          <a:xfrm flipH="1">
            <a:off x="3630391" y="3288037"/>
            <a:ext cx="835185" cy="4163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808703" y="3701422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: 1</a:t>
            </a:r>
            <a:endParaRPr lang="en-US" dirty="0"/>
          </a:p>
        </p:txBody>
      </p:sp>
      <p:cxnSp>
        <p:nvCxnSpPr>
          <p:cNvPr id="76" name="직선 연결선 75"/>
          <p:cNvCxnSpPr>
            <a:stCxn id="63" idx="2"/>
            <a:endCxn id="75" idx="0"/>
          </p:cNvCxnSpPr>
          <p:nvPr/>
        </p:nvCxnSpPr>
        <p:spPr>
          <a:xfrm>
            <a:off x="4465576" y="3288037"/>
            <a:ext cx="604577" cy="4133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851905" y="4490067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</a:t>
            </a:r>
            <a:r>
              <a:rPr lang="en-US" altLang="ko-KR" dirty="0" smtClean="0"/>
              <a:t> </a:t>
            </a:r>
            <a:r>
              <a:rPr lang="en-US" altLang="ko-KR" dirty="0" smtClean="0"/>
              <a:t>: 1</a:t>
            </a:r>
            <a:endParaRPr lang="en-US" dirty="0"/>
          </a:p>
        </p:txBody>
      </p:sp>
      <p:cxnSp>
        <p:nvCxnSpPr>
          <p:cNvPr id="80" name="직선 연결선 79"/>
          <p:cNvCxnSpPr>
            <a:stCxn id="70" idx="2"/>
            <a:endCxn id="79" idx="0"/>
          </p:cNvCxnSpPr>
          <p:nvPr/>
        </p:nvCxnSpPr>
        <p:spPr>
          <a:xfrm flipH="1">
            <a:off x="3143011" y="4073718"/>
            <a:ext cx="487380" cy="4163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3536069" y="2123245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: </a:t>
            </a:r>
            <a:r>
              <a:rPr lang="en-US" altLang="ko-KR" dirty="0"/>
              <a:t>1</a:t>
            </a:r>
            <a:endParaRPr lang="en-US" dirty="0"/>
          </a:p>
        </p:txBody>
      </p:sp>
      <p:cxnSp>
        <p:nvCxnSpPr>
          <p:cNvPr id="85" name="직선 연결선 84"/>
          <p:cNvCxnSpPr>
            <a:stCxn id="8" idx="2"/>
            <a:endCxn id="84" idx="0"/>
          </p:cNvCxnSpPr>
          <p:nvPr/>
        </p:nvCxnSpPr>
        <p:spPr>
          <a:xfrm flipH="1">
            <a:off x="3806336" y="1709860"/>
            <a:ext cx="953861" cy="4133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963346" y="2913816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G: 1</a:t>
            </a:r>
            <a:endParaRPr lang="en-US" dirty="0"/>
          </a:p>
        </p:txBody>
      </p:sp>
      <p:cxnSp>
        <p:nvCxnSpPr>
          <p:cNvPr id="89" name="직선 연결선 88"/>
          <p:cNvCxnSpPr>
            <a:stCxn id="84" idx="2"/>
            <a:endCxn id="88" idx="0"/>
          </p:cNvCxnSpPr>
          <p:nvPr/>
        </p:nvCxnSpPr>
        <p:spPr>
          <a:xfrm flipH="1">
            <a:off x="3244834" y="2492577"/>
            <a:ext cx="561502" cy="4212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297599" y="3701422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: 1</a:t>
            </a:r>
            <a:endParaRPr lang="en-US" dirty="0"/>
          </a:p>
        </p:txBody>
      </p:sp>
      <p:cxnSp>
        <p:nvCxnSpPr>
          <p:cNvPr id="93" name="직선 연결선 92"/>
          <p:cNvCxnSpPr>
            <a:stCxn id="88" idx="2"/>
            <a:endCxn id="92" idx="0"/>
          </p:cNvCxnSpPr>
          <p:nvPr/>
        </p:nvCxnSpPr>
        <p:spPr>
          <a:xfrm flipH="1">
            <a:off x="2559049" y="3283148"/>
            <a:ext cx="685785" cy="4182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타원 95"/>
          <p:cNvSpPr/>
          <p:nvPr/>
        </p:nvSpPr>
        <p:spPr>
          <a:xfrm>
            <a:off x="7240464" y="2913816"/>
            <a:ext cx="725771" cy="36933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타원 97"/>
          <p:cNvSpPr/>
          <p:nvPr/>
        </p:nvSpPr>
        <p:spPr>
          <a:xfrm>
            <a:off x="4105223" y="3692892"/>
            <a:ext cx="725771" cy="36933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타원 98"/>
          <p:cNvSpPr/>
          <p:nvPr/>
        </p:nvSpPr>
        <p:spPr>
          <a:xfrm>
            <a:off x="4726374" y="2936466"/>
            <a:ext cx="725771" cy="36933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타원 101"/>
          <p:cNvSpPr/>
          <p:nvPr/>
        </p:nvSpPr>
        <p:spPr>
          <a:xfrm>
            <a:off x="8169502" y="2913816"/>
            <a:ext cx="725771" cy="36933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38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84055" y="43500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}</a:t>
            </a:r>
            <a:endParaRPr lang="en-US" dirty="0"/>
          </a:p>
        </p:txBody>
      </p:sp>
      <p:cxnSp>
        <p:nvCxnSpPr>
          <p:cNvPr id="6" name="직선 연결선 5"/>
          <p:cNvCxnSpPr>
            <a:stCxn id="4" idx="2"/>
            <a:endCxn id="8" idx="0"/>
          </p:cNvCxnSpPr>
          <p:nvPr/>
        </p:nvCxnSpPr>
        <p:spPr>
          <a:xfrm flipH="1">
            <a:off x="4760197" y="804338"/>
            <a:ext cx="1014776" cy="5361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9112" y="1340528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 :1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80312" y="1340528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D: 6</a:t>
            </a:r>
            <a:endParaRPr lang="en-US" dirty="0"/>
          </a:p>
        </p:txBody>
      </p:sp>
      <p:cxnSp>
        <p:nvCxnSpPr>
          <p:cNvPr id="9" name="직선 연결선 8"/>
          <p:cNvCxnSpPr>
            <a:stCxn id="4" idx="2"/>
            <a:endCxn id="7" idx="0"/>
          </p:cNvCxnSpPr>
          <p:nvPr/>
        </p:nvCxnSpPr>
        <p:spPr>
          <a:xfrm>
            <a:off x="5774973" y="804338"/>
            <a:ext cx="104406" cy="5361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4" idx="2"/>
            <a:endCxn id="15" idx="0"/>
          </p:cNvCxnSpPr>
          <p:nvPr/>
        </p:nvCxnSpPr>
        <p:spPr>
          <a:xfrm>
            <a:off x="5774973" y="804338"/>
            <a:ext cx="1083495" cy="5361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83392" y="134052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A: 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543659" y="212324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G: 1</a:t>
            </a:r>
            <a:endParaRPr lang="en-US" dirty="0"/>
          </a:p>
        </p:txBody>
      </p:sp>
      <p:cxnSp>
        <p:nvCxnSpPr>
          <p:cNvPr id="19" name="직선 연결선 18"/>
          <p:cNvCxnSpPr>
            <a:stCxn id="15" idx="2"/>
            <a:endCxn id="17" idx="0"/>
          </p:cNvCxnSpPr>
          <p:nvPr/>
        </p:nvCxnSpPr>
        <p:spPr>
          <a:xfrm>
            <a:off x="6858468" y="1709860"/>
            <a:ext cx="966679" cy="4133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353137" y="2918705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B: 1</a:t>
            </a:r>
            <a:endParaRPr lang="en-US" dirty="0"/>
          </a:p>
        </p:txBody>
      </p:sp>
      <p:cxnSp>
        <p:nvCxnSpPr>
          <p:cNvPr id="24" name="직선 연결선 23"/>
          <p:cNvCxnSpPr>
            <a:stCxn id="17" idx="2"/>
            <a:endCxn id="23" idx="0"/>
          </p:cNvCxnSpPr>
          <p:nvPr/>
        </p:nvCxnSpPr>
        <p:spPr>
          <a:xfrm>
            <a:off x="7825147" y="2492577"/>
            <a:ext cx="799058" cy="4261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7" idx="2"/>
            <a:endCxn id="31" idx="0"/>
          </p:cNvCxnSpPr>
          <p:nvPr/>
        </p:nvCxnSpPr>
        <p:spPr>
          <a:xfrm>
            <a:off x="5879379" y="1709860"/>
            <a:ext cx="996016" cy="4133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93907" y="212324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G: 1</a:t>
            </a:r>
            <a:endParaRPr lang="en-US" dirty="0"/>
          </a:p>
        </p:txBody>
      </p:sp>
      <p:cxnSp>
        <p:nvCxnSpPr>
          <p:cNvPr id="33" name="직선 연결선 32"/>
          <p:cNvCxnSpPr>
            <a:stCxn id="31" idx="2"/>
            <a:endCxn id="35" idx="0"/>
          </p:cNvCxnSpPr>
          <p:nvPr/>
        </p:nvCxnSpPr>
        <p:spPr>
          <a:xfrm>
            <a:off x="6875395" y="2492577"/>
            <a:ext cx="727461" cy="4261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331788" y="2918705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B: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221346" y="212324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G: 1</a:t>
            </a:r>
            <a:endParaRPr lang="en-US" dirty="0"/>
          </a:p>
        </p:txBody>
      </p:sp>
      <p:cxnSp>
        <p:nvCxnSpPr>
          <p:cNvPr id="39" name="직선 연결선 38"/>
          <p:cNvCxnSpPr>
            <a:stCxn id="8" idx="2"/>
            <a:endCxn id="38" idx="0"/>
          </p:cNvCxnSpPr>
          <p:nvPr/>
        </p:nvCxnSpPr>
        <p:spPr>
          <a:xfrm>
            <a:off x="4760197" y="1709860"/>
            <a:ext cx="742637" cy="4133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627139" y="2921669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: 1</a:t>
            </a:r>
            <a:endParaRPr lang="en-US" dirty="0"/>
          </a:p>
        </p:txBody>
      </p:sp>
      <p:cxnSp>
        <p:nvCxnSpPr>
          <p:cNvPr id="43" name="직선 연결선 42"/>
          <p:cNvCxnSpPr>
            <a:stCxn id="38" idx="2"/>
            <a:endCxn id="42" idx="0"/>
          </p:cNvCxnSpPr>
          <p:nvPr/>
        </p:nvCxnSpPr>
        <p:spPr>
          <a:xfrm>
            <a:off x="5502834" y="2492577"/>
            <a:ext cx="385755" cy="4290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443483" y="2123245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: 4</a:t>
            </a:r>
            <a:endParaRPr lang="en-US" dirty="0"/>
          </a:p>
        </p:txBody>
      </p:sp>
      <p:cxnSp>
        <p:nvCxnSpPr>
          <p:cNvPr id="48" name="직선 연결선 47"/>
          <p:cNvCxnSpPr>
            <a:stCxn id="8" idx="2"/>
            <a:endCxn id="46" idx="0"/>
          </p:cNvCxnSpPr>
          <p:nvPr/>
        </p:nvCxnSpPr>
        <p:spPr>
          <a:xfrm flipH="1">
            <a:off x="4718559" y="1709860"/>
            <a:ext cx="41638" cy="4133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46" idx="2"/>
            <a:endCxn id="53" idx="0"/>
          </p:cNvCxnSpPr>
          <p:nvPr/>
        </p:nvCxnSpPr>
        <p:spPr>
          <a:xfrm>
            <a:off x="4718559" y="2492577"/>
            <a:ext cx="438985" cy="4261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886476" y="2918705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r>
              <a:rPr lang="en-US" altLang="ko-KR" dirty="0" smtClean="0"/>
              <a:t>: 1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580583" y="37043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: 1</a:t>
            </a:r>
            <a:endParaRPr lang="en-US" dirty="0"/>
          </a:p>
        </p:txBody>
      </p:sp>
      <p:cxnSp>
        <p:nvCxnSpPr>
          <p:cNvPr id="56" name="직선 연결선 55"/>
          <p:cNvCxnSpPr>
            <a:stCxn id="53" idx="2"/>
            <a:endCxn id="55" idx="0"/>
          </p:cNvCxnSpPr>
          <p:nvPr/>
        </p:nvCxnSpPr>
        <p:spPr>
          <a:xfrm>
            <a:off x="5157544" y="3288037"/>
            <a:ext cx="684489" cy="4163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46" idx="2"/>
            <a:endCxn id="63" idx="0"/>
          </p:cNvCxnSpPr>
          <p:nvPr/>
        </p:nvCxnSpPr>
        <p:spPr>
          <a:xfrm flipH="1">
            <a:off x="4465576" y="2492577"/>
            <a:ext cx="252983" cy="4261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195309" y="2918705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: 3</a:t>
            </a:r>
            <a:endParaRPr lang="en-US" dirty="0"/>
          </a:p>
        </p:txBody>
      </p:sp>
      <p:cxnSp>
        <p:nvCxnSpPr>
          <p:cNvPr id="65" name="직선 연결선 64"/>
          <p:cNvCxnSpPr>
            <a:stCxn id="63" idx="2"/>
            <a:endCxn id="68" idx="0"/>
          </p:cNvCxnSpPr>
          <p:nvPr/>
        </p:nvCxnSpPr>
        <p:spPr>
          <a:xfrm flipH="1">
            <a:off x="4453101" y="3288037"/>
            <a:ext cx="12475" cy="4163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182033" y="370438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r>
              <a:rPr lang="en-US" altLang="ko-KR" dirty="0" smtClean="0"/>
              <a:t>: 1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322454" y="3704386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 </a:t>
            </a:r>
            <a:r>
              <a:rPr lang="en-US" altLang="ko-KR" dirty="0" smtClean="0"/>
              <a:t>: 1</a:t>
            </a:r>
            <a:endParaRPr lang="en-US" dirty="0"/>
          </a:p>
        </p:txBody>
      </p:sp>
      <p:cxnSp>
        <p:nvCxnSpPr>
          <p:cNvPr id="71" name="직선 연결선 70"/>
          <p:cNvCxnSpPr>
            <a:stCxn id="63" idx="2"/>
            <a:endCxn id="70" idx="0"/>
          </p:cNvCxnSpPr>
          <p:nvPr/>
        </p:nvCxnSpPr>
        <p:spPr>
          <a:xfrm flipH="1">
            <a:off x="3630391" y="3288037"/>
            <a:ext cx="835185" cy="4163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808703" y="3701422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: 1</a:t>
            </a:r>
            <a:endParaRPr lang="en-US" dirty="0"/>
          </a:p>
        </p:txBody>
      </p:sp>
      <p:cxnSp>
        <p:nvCxnSpPr>
          <p:cNvPr id="76" name="직선 연결선 75"/>
          <p:cNvCxnSpPr>
            <a:stCxn id="63" idx="2"/>
            <a:endCxn id="75" idx="0"/>
          </p:cNvCxnSpPr>
          <p:nvPr/>
        </p:nvCxnSpPr>
        <p:spPr>
          <a:xfrm>
            <a:off x="4465576" y="3288037"/>
            <a:ext cx="604577" cy="4133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851905" y="4490067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</a:t>
            </a:r>
            <a:r>
              <a:rPr lang="en-US" altLang="ko-KR" dirty="0" smtClean="0"/>
              <a:t> </a:t>
            </a:r>
            <a:r>
              <a:rPr lang="en-US" altLang="ko-KR" dirty="0" smtClean="0"/>
              <a:t>: 1</a:t>
            </a:r>
            <a:endParaRPr lang="en-US" dirty="0"/>
          </a:p>
        </p:txBody>
      </p:sp>
      <p:cxnSp>
        <p:nvCxnSpPr>
          <p:cNvPr id="80" name="직선 연결선 79"/>
          <p:cNvCxnSpPr>
            <a:stCxn id="70" idx="2"/>
            <a:endCxn id="79" idx="0"/>
          </p:cNvCxnSpPr>
          <p:nvPr/>
        </p:nvCxnSpPr>
        <p:spPr>
          <a:xfrm flipH="1">
            <a:off x="3143011" y="4073718"/>
            <a:ext cx="487380" cy="4163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3536069" y="2123245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: </a:t>
            </a:r>
            <a:r>
              <a:rPr lang="en-US" altLang="ko-KR" dirty="0"/>
              <a:t>1</a:t>
            </a:r>
            <a:endParaRPr lang="en-US" dirty="0"/>
          </a:p>
        </p:txBody>
      </p:sp>
      <p:cxnSp>
        <p:nvCxnSpPr>
          <p:cNvPr id="85" name="직선 연결선 84"/>
          <p:cNvCxnSpPr>
            <a:stCxn id="8" idx="2"/>
            <a:endCxn id="84" idx="0"/>
          </p:cNvCxnSpPr>
          <p:nvPr/>
        </p:nvCxnSpPr>
        <p:spPr>
          <a:xfrm flipH="1">
            <a:off x="3806336" y="1709860"/>
            <a:ext cx="953861" cy="4133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963346" y="2913816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G: 1</a:t>
            </a:r>
            <a:endParaRPr lang="en-US" dirty="0"/>
          </a:p>
        </p:txBody>
      </p:sp>
      <p:cxnSp>
        <p:nvCxnSpPr>
          <p:cNvPr id="89" name="직선 연결선 88"/>
          <p:cNvCxnSpPr>
            <a:stCxn id="84" idx="2"/>
            <a:endCxn id="88" idx="0"/>
          </p:cNvCxnSpPr>
          <p:nvPr/>
        </p:nvCxnSpPr>
        <p:spPr>
          <a:xfrm flipH="1">
            <a:off x="3244834" y="2492577"/>
            <a:ext cx="561502" cy="4212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297599" y="3701422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: 1</a:t>
            </a:r>
            <a:endParaRPr lang="en-US" dirty="0"/>
          </a:p>
        </p:txBody>
      </p:sp>
      <p:cxnSp>
        <p:nvCxnSpPr>
          <p:cNvPr id="93" name="직선 연결선 92"/>
          <p:cNvCxnSpPr>
            <a:stCxn id="88" idx="2"/>
            <a:endCxn id="92" idx="0"/>
          </p:cNvCxnSpPr>
          <p:nvPr/>
        </p:nvCxnSpPr>
        <p:spPr>
          <a:xfrm flipH="1">
            <a:off x="2559049" y="3283148"/>
            <a:ext cx="685785" cy="4182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타원 95"/>
          <p:cNvSpPr/>
          <p:nvPr/>
        </p:nvSpPr>
        <p:spPr>
          <a:xfrm>
            <a:off x="3299123" y="3694301"/>
            <a:ext cx="725771" cy="36933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타원 97"/>
          <p:cNvSpPr/>
          <p:nvPr/>
        </p:nvSpPr>
        <p:spPr>
          <a:xfrm>
            <a:off x="2912242" y="2935566"/>
            <a:ext cx="725771" cy="36933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타원 98"/>
          <p:cNvSpPr/>
          <p:nvPr/>
        </p:nvSpPr>
        <p:spPr>
          <a:xfrm>
            <a:off x="7516397" y="2123245"/>
            <a:ext cx="725771" cy="36933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타원 99"/>
          <p:cNvSpPr/>
          <p:nvPr/>
        </p:nvSpPr>
        <p:spPr>
          <a:xfrm>
            <a:off x="6526265" y="2167298"/>
            <a:ext cx="725771" cy="36933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타원 101"/>
          <p:cNvSpPr/>
          <p:nvPr/>
        </p:nvSpPr>
        <p:spPr>
          <a:xfrm>
            <a:off x="5121438" y="2145271"/>
            <a:ext cx="725771" cy="36933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61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84055" y="43500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}</a:t>
            </a:r>
            <a:endParaRPr lang="en-US" dirty="0"/>
          </a:p>
        </p:txBody>
      </p:sp>
      <p:cxnSp>
        <p:nvCxnSpPr>
          <p:cNvPr id="6" name="직선 연결선 5"/>
          <p:cNvCxnSpPr>
            <a:stCxn id="4" idx="2"/>
            <a:endCxn id="8" idx="0"/>
          </p:cNvCxnSpPr>
          <p:nvPr/>
        </p:nvCxnSpPr>
        <p:spPr>
          <a:xfrm flipH="1">
            <a:off x="4760197" y="804338"/>
            <a:ext cx="1014776" cy="5361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9112" y="1340528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 :1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80312" y="1340528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D: 6</a:t>
            </a:r>
            <a:endParaRPr lang="en-US" dirty="0"/>
          </a:p>
        </p:txBody>
      </p:sp>
      <p:cxnSp>
        <p:nvCxnSpPr>
          <p:cNvPr id="9" name="직선 연결선 8"/>
          <p:cNvCxnSpPr>
            <a:stCxn id="4" idx="2"/>
            <a:endCxn id="7" idx="0"/>
          </p:cNvCxnSpPr>
          <p:nvPr/>
        </p:nvCxnSpPr>
        <p:spPr>
          <a:xfrm>
            <a:off x="5774973" y="804338"/>
            <a:ext cx="104406" cy="5361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4" idx="2"/>
            <a:endCxn id="15" idx="0"/>
          </p:cNvCxnSpPr>
          <p:nvPr/>
        </p:nvCxnSpPr>
        <p:spPr>
          <a:xfrm>
            <a:off x="5774973" y="804338"/>
            <a:ext cx="1083495" cy="5361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83392" y="134052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A: 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543659" y="212324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G: 1</a:t>
            </a:r>
            <a:endParaRPr lang="en-US" dirty="0"/>
          </a:p>
        </p:txBody>
      </p:sp>
      <p:cxnSp>
        <p:nvCxnSpPr>
          <p:cNvPr id="19" name="직선 연결선 18"/>
          <p:cNvCxnSpPr>
            <a:stCxn id="15" idx="2"/>
            <a:endCxn id="17" idx="0"/>
          </p:cNvCxnSpPr>
          <p:nvPr/>
        </p:nvCxnSpPr>
        <p:spPr>
          <a:xfrm>
            <a:off x="6858468" y="1709860"/>
            <a:ext cx="966679" cy="4133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353137" y="2918705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B: 1</a:t>
            </a:r>
            <a:endParaRPr lang="en-US" dirty="0"/>
          </a:p>
        </p:txBody>
      </p:sp>
      <p:cxnSp>
        <p:nvCxnSpPr>
          <p:cNvPr id="24" name="직선 연결선 23"/>
          <p:cNvCxnSpPr>
            <a:stCxn id="17" idx="2"/>
            <a:endCxn id="23" idx="0"/>
          </p:cNvCxnSpPr>
          <p:nvPr/>
        </p:nvCxnSpPr>
        <p:spPr>
          <a:xfrm>
            <a:off x="7825147" y="2492577"/>
            <a:ext cx="799058" cy="4261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7" idx="2"/>
            <a:endCxn id="31" idx="0"/>
          </p:cNvCxnSpPr>
          <p:nvPr/>
        </p:nvCxnSpPr>
        <p:spPr>
          <a:xfrm>
            <a:off x="5879379" y="1709860"/>
            <a:ext cx="996016" cy="4133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93907" y="212324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G: 1</a:t>
            </a:r>
            <a:endParaRPr lang="en-US" dirty="0"/>
          </a:p>
        </p:txBody>
      </p:sp>
      <p:cxnSp>
        <p:nvCxnSpPr>
          <p:cNvPr id="33" name="직선 연결선 32"/>
          <p:cNvCxnSpPr>
            <a:stCxn id="31" idx="2"/>
            <a:endCxn id="35" idx="0"/>
          </p:cNvCxnSpPr>
          <p:nvPr/>
        </p:nvCxnSpPr>
        <p:spPr>
          <a:xfrm>
            <a:off x="6875395" y="2492577"/>
            <a:ext cx="727461" cy="4261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331788" y="2918705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B: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221346" y="212324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G: 1</a:t>
            </a:r>
            <a:endParaRPr lang="en-US" dirty="0"/>
          </a:p>
        </p:txBody>
      </p:sp>
      <p:cxnSp>
        <p:nvCxnSpPr>
          <p:cNvPr id="39" name="직선 연결선 38"/>
          <p:cNvCxnSpPr>
            <a:stCxn id="8" idx="2"/>
            <a:endCxn id="38" idx="0"/>
          </p:cNvCxnSpPr>
          <p:nvPr/>
        </p:nvCxnSpPr>
        <p:spPr>
          <a:xfrm>
            <a:off x="4760197" y="1709860"/>
            <a:ext cx="742637" cy="4133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627139" y="2921669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: 1</a:t>
            </a:r>
            <a:endParaRPr lang="en-US" dirty="0"/>
          </a:p>
        </p:txBody>
      </p:sp>
      <p:cxnSp>
        <p:nvCxnSpPr>
          <p:cNvPr id="43" name="직선 연결선 42"/>
          <p:cNvCxnSpPr>
            <a:stCxn id="38" idx="2"/>
            <a:endCxn id="42" idx="0"/>
          </p:cNvCxnSpPr>
          <p:nvPr/>
        </p:nvCxnSpPr>
        <p:spPr>
          <a:xfrm>
            <a:off x="5502834" y="2492577"/>
            <a:ext cx="385755" cy="4290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443483" y="2123245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: 4</a:t>
            </a:r>
            <a:endParaRPr lang="en-US" dirty="0"/>
          </a:p>
        </p:txBody>
      </p:sp>
      <p:cxnSp>
        <p:nvCxnSpPr>
          <p:cNvPr id="48" name="직선 연결선 47"/>
          <p:cNvCxnSpPr>
            <a:stCxn id="8" idx="2"/>
            <a:endCxn id="46" idx="0"/>
          </p:cNvCxnSpPr>
          <p:nvPr/>
        </p:nvCxnSpPr>
        <p:spPr>
          <a:xfrm flipH="1">
            <a:off x="4718559" y="1709860"/>
            <a:ext cx="41638" cy="4133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46" idx="2"/>
            <a:endCxn id="53" idx="0"/>
          </p:cNvCxnSpPr>
          <p:nvPr/>
        </p:nvCxnSpPr>
        <p:spPr>
          <a:xfrm>
            <a:off x="4718559" y="2492577"/>
            <a:ext cx="438985" cy="4261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886476" y="2918705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r>
              <a:rPr lang="en-US" altLang="ko-KR" dirty="0" smtClean="0"/>
              <a:t>: 1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580583" y="37043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: 1</a:t>
            </a:r>
            <a:endParaRPr lang="en-US" dirty="0"/>
          </a:p>
        </p:txBody>
      </p:sp>
      <p:cxnSp>
        <p:nvCxnSpPr>
          <p:cNvPr id="56" name="직선 연결선 55"/>
          <p:cNvCxnSpPr>
            <a:stCxn id="53" idx="2"/>
            <a:endCxn id="55" idx="0"/>
          </p:cNvCxnSpPr>
          <p:nvPr/>
        </p:nvCxnSpPr>
        <p:spPr>
          <a:xfrm>
            <a:off x="5157544" y="3288037"/>
            <a:ext cx="684489" cy="4163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46" idx="2"/>
            <a:endCxn id="63" idx="0"/>
          </p:cNvCxnSpPr>
          <p:nvPr/>
        </p:nvCxnSpPr>
        <p:spPr>
          <a:xfrm flipH="1">
            <a:off x="4465576" y="2492577"/>
            <a:ext cx="252983" cy="4261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195309" y="2918705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: 3</a:t>
            </a:r>
            <a:endParaRPr lang="en-US" dirty="0"/>
          </a:p>
        </p:txBody>
      </p:sp>
      <p:cxnSp>
        <p:nvCxnSpPr>
          <p:cNvPr id="65" name="직선 연결선 64"/>
          <p:cNvCxnSpPr>
            <a:stCxn id="63" idx="2"/>
            <a:endCxn id="68" idx="0"/>
          </p:cNvCxnSpPr>
          <p:nvPr/>
        </p:nvCxnSpPr>
        <p:spPr>
          <a:xfrm flipH="1">
            <a:off x="4453101" y="3288037"/>
            <a:ext cx="12475" cy="4163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182033" y="370438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r>
              <a:rPr lang="en-US" altLang="ko-KR" dirty="0" smtClean="0"/>
              <a:t>: 1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322454" y="3704386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 </a:t>
            </a:r>
            <a:r>
              <a:rPr lang="en-US" altLang="ko-KR" dirty="0" smtClean="0"/>
              <a:t>: 1</a:t>
            </a:r>
            <a:endParaRPr lang="en-US" dirty="0"/>
          </a:p>
        </p:txBody>
      </p:sp>
      <p:cxnSp>
        <p:nvCxnSpPr>
          <p:cNvPr id="71" name="직선 연결선 70"/>
          <p:cNvCxnSpPr>
            <a:stCxn id="63" idx="2"/>
            <a:endCxn id="70" idx="0"/>
          </p:cNvCxnSpPr>
          <p:nvPr/>
        </p:nvCxnSpPr>
        <p:spPr>
          <a:xfrm flipH="1">
            <a:off x="3630391" y="3288037"/>
            <a:ext cx="835185" cy="4163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808703" y="3701422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: 1</a:t>
            </a:r>
            <a:endParaRPr lang="en-US" dirty="0"/>
          </a:p>
        </p:txBody>
      </p:sp>
      <p:cxnSp>
        <p:nvCxnSpPr>
          <p:cNvPr id="76" name="직선 연결선 75"/>
          <p:cNvCxnSpPr>
            <a:stCxn id="63" idx="2"/>
            <a:endCxn id="75" idx="0"/>
          </p:cNvCxnSpPr>
          <p:nvPr/>
        </p:nvCxnSpPr>
        <p:spPr>
          <a:xfrm>
            <a:off x="4465576" y="3288037"/>
            <a:ext cx="604577" cy="4133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851905" y="4490067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</a:t>
            </a:r>
            <a:r>
              <a:rPr lang="en-US" altLang="ko-KR" dirty="0" smtClean="0"/>
              <a:t> </a:t>
            </a:r>
            <a:r>
              <a:rPr lang="en-US" altLang="ko-KR" dirty="0" smtClean="0"/>
              <a:t>: 1</a:t>
            </a:r>
            <a:endParaRPr lang="en-US" dirty="0"/>
          </a:p>
        </p:txBody>
      </p:sp>
      <p:cxnSp>
        <p:nvCxnSpPr>
          <p:cNvPr id="80" name="직선 연결선 79"/>
          <p:cNvCxnSpPr>
            <a:stCxn id="70" idx="2"/>
            <a:endCxn id="79" idx="0"/>
          </p:cNvCxnSpPr>
          <p:nvPr/>
        </p:nvCxnSpPr>
        <p:spPr>
          <a:xfrm flipH="1">
            <a:off x="3143011" y="4073718"/>
            <a:ext cx="487380" cy="4163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3536069" y="2123245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: </a:t>
            </a:r>
            <a:r>
              <a:rPr lang="en-US" altLang="ko-KR" dirty="0"/>
              <a:t>1</a:t>
            </a:r>
            <a:endParaRPr lang="en-US" dirty="0"/>
          </a:p>
        </p:txBody>
      </p:sp>
      <p:cxnSp>
        <p:nvCxnSpPr>
          <p:cNvPr id="85" name="직선 연결선 84"/>
          <p:cNvCxnSpPr>
            <a:stCxn id="8" idx="2"/>
            <a:endCxn id="84" idx="0"/>
          </p:cNvCxnSpPr>
          <p:nvPr/>
        </p:nvCxnSpPr>
        <p:spPr>
          <a:xfrm flipH="1">
            <a:off x="3806336" y="1709860"/>
            <a:ext cx="953861" cy="4133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963346" y="2913816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G: 1</a:t>
            </a:r>
            <a:endParaRPr lang="en-US" dirty="0"/>
          </a:p>
        </p:txBody>
      </p:sp>
      <p:cxnSp>
        <p:nvCxnSpPr>
          <p:cNvPr id="89" name="직선 연결선 88"/>
          <p:cNvCxnSpPr>
            <a:stCxn id="84" idx="2"/>
            <a:endCxn id="88" idx="0"/>
          </p:cNvCxnSpPr>
          <p:nvPr/>
        </p:nvCxnSpPr>
        <p:spPr>
          <a:xfrm flipH="1">
            <a:off x="3244834" y="2492577"/>
            <a:ext cx="561502" cy="4212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297599" y="3701422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: 1</a:t>
            </a:r>
            <a:endParaRPr lang="en-US" dirty="0"/>
          </a:p>
        </p:txBody>
      </p:sp>
      <p:cxnSp>
        <p:nvCxnSpPr>
          <p:cNvPr id="93" name="직선 연결선 92"/>
          <p:cNvCxnSpPr>
            <a:stCxn id="88" idx="2"/>
            <a:endCxn id="92" idx="0"/>
          </p:cNvCxnSpPr>
          <p:nvPr/>
        </p:nvCxnSpPr>
        <p:spPr>
          <a:xfrm flipH="1">
            <a:off x="2559049" y="3283148"/>
            <a:ext cx="685785" cy="4182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타원 95"/>
          <p:cNvSpPr/>
          <p:nvPr/>
        </p:nvSpPr>
        <p:spPr>
          <a:xfrm>
            <a:off x="3412903" y="2114667"/>
            <a:ext cx="725771" cy="36933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타원 97"/>
          <p:cNvSpPr/>
          <p:nvPr/>
        </p:nvSpPr>
        <p:spPr>
          <a:xfrm>
            <a:off x="4086088" y="2972843"/>
            <a:ext cx="725771" cy="36933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타원 101"/>
          <p:cNvSpPr/>
          <p:nvPr/>
        </p:nvSpPr>
        <p:spPr>
          <a:xfrm>
            <a:off x="5479147" y="1361073"/>
            <a:ext cx="725771" cy="36933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32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84055" y="43500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}</a:t>
            </a:r>
            <a:endParaRPr lang="en-US" dirty="0"/>
          </a:p>
        </p:txBody>
      </p:sp>
      <p:cxnSp>
        <p:nvCxnSpPr>
          <p:cNvPr id="6" name="직선 연결선 5"/>
          <p:cNvCxnSpPr>
            <a:stCxn id="4" idx="2"/>
            <a:endCxn id="8" idx="0"/>
          </p:cNvCxnSpPr>
          <p:nvPr/>
        </p:nvCxnSpPr>
        <p:spPr>
          <a:xfrm flipH="1">
            <a:off x="4760197" y="804338"/>
            <a:ext cx="1014776" cy="5361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9112" y="1340528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 :1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80312" y="1340528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D: 6</a:t>
            </a:r>
            <a:endParaRPr lang="en-US" dirty="0"/>
          </a:p>
        </p:txBody>
      </p:sp>
      <p:cxnSp>
        <p:nvCxnSpPr>
          <p:cNvPr id="9" name="직선 연결선 8"/>
          <p:cNvCxnSpPr>
            <a:stCxn id="4" idx="2"/>
            <a:endCxn id="7" idx="0"/>
          </p:cNvCxnSpPr>
          <p:nvPr/>
        </p:nvCxnSpPr>
        <p:spPr>
          <a:xfrm>
            <a:off x="5774973" y="804338"/>
            <a:ext cx="104406" cy="5361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4" idx="2"/>
            <a:endCxn id="15" idx="0"/>
          </p:cNvCxnSpPr>
          <p:nvPr/>
        </p:nvCxnSpPr>
        <p:spPr>
          <a:xfrm>
            <a:off x="5774973" y="804338"/>
            <a:ext cx="1083495" cy="5361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83392" y="134052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A: 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543659" y="212324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G: 1</a:t>
            </a:r>
            <a:endParaRPr lang="en-US" dirty="0"/>
          </a:p>
        </p:txBody>
      </p:sp>
      <p:cxnSp>
        <p:nvCxnSpPr>
          <p:cNvPr id="19" name="직선 연결선 18"/>
          <p:cNvCxnSpPr>
            <a:stCxn id="15" idx="2"/>
            <a:endCxn id="17" idx="0"/>
          </p:cNvCxnSpPr>
          <p:nvPr/>
        </p:nvCxnSpPr>
        <p:spPr>
          <a:xfrm>
            <a:off x="6858468" y="1709860"/>
            <a:ext cx="966679" cy="4133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353137" y="2918705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B: 1</a:t>
            </a:r>
            <a:endParaRPr lang="en-US" dirty="0"/>
          </a:p>
        </p:txBody>
      </p:sp>
      <p:cxnSp>
        <p:nvCxnSpPr>
          <p:cNvPr id="24" name="직선 연결선 23"/>
          <p:cNvCxnSpPr>
            <a:stCxn id="17" idx="2"/>
            <a:endCxn id="23" idx="0"/>
          </p:cNvCxnSpPr>
          <p:nvPr/>
        </p:nvCxnSpPr>
        <p:spPr>
          <a:xfrm>
            <a:off x="7825147" y="2492577"/>
            <a:ext cx="799058" cy="4261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7" idx="2"/>
            <a:endCxn id="31" idx="0"/>
          </p:cNvCxnSpPr>
          <p:nvPr/>
        </p:nvCxnSpPr>
        <p:spPr>
          <a:xfrm>
            <a:off x="5879379" y="1709860"/>
            <a:ext cx="996016" cy="4133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93907" y="212324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G: 1</a:t>
            </a:r>
            <a:endParaRPr lang="en-US" dirty="0"/>
          </a:p>
        </p:txBody>
      </p:sp>
      <p:cxnSp>
        <p:nvCxnSpPr>
          <p:cNvPr id="33" name="직선 연결선 32"/>
          <p:cNvCxnSpPr>
            <a:stCxn id="31" idx="2"/>
            <a:endCxn id="35" idx="0"/>
          </p:cNvCxnSpPr>
          <p:nvPr/>
        </p:nvCxnSpPr>
        <p:spPr>
          <a:xfrm>
            <a:off x="6875395" y="2492577"/>
            <a:ext cx="727461" cy="4261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331788" y="2918705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B: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221346" y="212324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G: 1</a:t>
            </a:r>
            <a:endParaRPr lang="en-US" dirty="0"/>
          </a:p>
        </p:txBody>
      </p:sp>
      <p:cxnSp>
        <p:nvCxnSpPr>
          <p:cNvPr id="39" name="직선 연결선 38"/>
          <p:cNvCxnSpPr>
            <a:stCxn id="8" idx="2"/>
            <a:endCxn id="38" idx="0"/>
          </p:cNvCxnSpPr>
          <p:nvPr/>
        </p:nvCxnSpPr>
        <p:spPr>
          <a:xfrm>
            <a:off x="4760197" y="1709860"/>
            <a:ext cx="742637" cy="4133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627139" y="2921669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: 1</a:t>
            </a:r>
            <a:endParaRPr lang="en-US" dirty="0"/>
          </a:p>
        </p:txBody>
      </p:sp>
      <p:cxnSp>
        <p:nvCxnSpPr>
          <p:cNvPr id="43" name="직선 연결선 42"/>
          <p:cNvCxnSpPr>
            <a:stCxn id="38" idx="2"/>
            <a:endCxn id="42" idx="0"/>
          </p:cNvCxnSpPr>
          <p:nvPr/>
        </p:nvCxnSpPr>
        <p:spPr>
          <a:xfrm>
            <a:off x="5502834" y="2492577"/>
            <a:ext cx="385755" cy="4290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443483" y="2123245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: 4</a:t>
            </a:r>
            <a:endParaRPr lang="en-US" dirty="0"/>
          </a:p>
        </p:txBody>
      </p:sp>
      <p:cxnSp>
        <p:nvCxnSpPr>
          <p:cNvPr id="48" name="직선 연결선 47"/>
          <p:cNvCxnSpPr>
            <a:stCxn id="8" idx="2"/>
            <a:endCxn id="46" idx="0"/>
          </p:cNvCxnSpPr>
          <p:nvPr/>
        </p:nvCxnSpPr>
        <p:spPr>
          <a:xfrm flipH="1">
            <a:off x="4718559" y="1709860"/>
            <a:ext cx="41638" cy="4133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46" idx="2"/>
            <a:endCxn id="53" idx="0"/>
          </p:cNvCxnSpPr>
          <p:nvPr/>
        </p:nvCxnSpPr>
        <p:spPr>
          <a:xfrm>
            <a:off x="4718559" y="2492577"/>
            <a:ext cx="438985" cy="4261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886476" y="2918705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r>
              <a:rPr lang="en-US" altLang="ko-KR" dirty="0" smtClean="0"/>
              <a:t>: 1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580583" y="37043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: 1</a:t>
            </a:r>
            <a:endParaRPr lang="en-US" dirty="0"/>
          </a:p>
        </p:txBody>
      </p:sp>
      <p:cxnSp>
        <p:nvCxnSpPr>
          <p:cNvPr id="56" name="직선 연결선 55"/>
          <p:cNvCxnSpPr>
            <a:stCxn id="53" idx="2"/>
            <a:endCxn id="55" idx="0"/>
          </p:cNvCxnSpPr>
          <p:nvPr/>
        </p:nvCxnSpPr>
        <p:spPr>
          <a:xfrm>
            <a:off x="5157544" y="3288037"/>
            <a:ext cx="684489" cy="4163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46" idx="2"/>
            <a:endCxn id="63" idx="0"/>
          </p:cNvCxnSpPr>
          <p:nvPr/>
        </p:nvCxnSpPr>
        <p:spPr>
          <a:xfrm flipH="1">
            <a:off x="4465576" y="2492577"/>
            <a:ext cx="252983" cy="4261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195309" y="2918705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: 3</a:t>
            </a:r>
            <a:endParaRPr lang="en-US" dirty="0"/>
          </a:p>
        </p:txBody>
      </p:sp>
      <p:cxnSp>
        <p:nvCxnSpPr>
          <p:cNvPr id="65" name="직선 연결선 64"/>
          <p:cNvCxnSpPr>
            <a:stCxn id="63" idx="2"/>
            <a:endCxn id="68" idx="0"/>
          </p:cNvCxnSpPr>
          <p:nvPr/>
        </p:nvCxnSpPr>
        <p:spPr>
          <a:xfrm flipH="1">
            <a:off x="4453101" y="3288037"/>
            <a:ext cx="12475" cy="4163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182033" y="370438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r>
              <a:rPr lang="en-US" altLang="ko-KR" dirty="0" smtClean="0"/>
              <a:t>: 1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322454" y="3704386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 </a:t>
            </a:r>
            <a:r>
              <a:rPr lang="en-US" altLang="ko-KR" dirty="0" smtClean="0"/>
              <a:t>: 1</a:t>
            </a:r>
            <a:endParaRPr lang="en-US" dirty="0"/>
          </a:p>
        </p:txBody>
      </p:sp>
      <p:cxnSp>
        <p:nvCxnSpPr>
          <p:cNvPr id="71" name="직선 연결선 70"/>
          <p:cNvCxnSpPr>
            <a:stCxn id="63" idx="2"/>
            <a:endCxn id="70" idx="0"/>
          </p:cNvCxnSpPr>
          <p:nvPr/>
        </p:nvCxnSpPr>
        <p:spPr>
          <a:xfrm flipH="1">
            <a:off x="3630391" y="3288037"/>
            <a:ext cx="835185" cy="4163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808703" y="3701422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: 1</a:t>
            </a:r>
            <a:endParaRPr lang="en-US" dirty="0"/>
          </a:p>
        </p:txBody>
      </p:sp>
      <p:cxnSp>
        <p:nvCxnSpPr>
          <p:cNvPr id="76" name="직선 연결선 75"/>
          <p:cNvCxnSpPr>
            <a:stCxn id="63" idx="2"/>
            <a:endCxn id="75" idx="0"/>
          </p:cNvCxnSpPr>
          <p:nvPr/>
        </p:nvCxnSpPr>
        <p:spPr>
          <a:xfrm>
            <a:off x="4465576" y="3288037"/>
            <a:ext cx="604577" cy="4133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851905" y="4490067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</a:t>
            </a:r>
            <a:r>
              <a:rPr lang="en-US" altLang="ko-KR" dirty="0" smtClean="0"/>
              <a:t> </a:t>
            </a:r>
            <a:r>
              <a:rPr lang="en-US" altLang="ko-KR" dirty="0" smtClean="0"/>
              <a:t>: 1</a:t>
            </a:r>
            <a:endParaRPr lang="en-US" dirty="0"/>
          </a:p>
        </p:txBody>
      </p:sp>
      <p:cxnSp>
        <p:nvCxnSpPr>
          <p:cNvPr id="80" name="직선 연결선 79"/>
          <p:cNvCxnSpPr>
            <a:stCxn id="70" idx="2"/>
            <a:endCxn id="79" idx="0"/>
          </p:cNvCxnSpPr>
          <p:nvPr/>
        </p:nvCxnSpPr>
        <p:spPr>
          <a:xfrm flipH="1">
            <a:off x="3143011" y="4073718"/>
            <a:ext cx="487380" cy="4163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3536069" y="2123245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: </a:t>
            </a:r>
            <a:r>
              <a:rPr lang="en-US" altLang="ko-KR" dirty="0"/>
              <a:t>1</a:t>
            </a:r>
            <a:endParaRPr lang="en-US" dirty="0"/>
          </a:p>
        </p:txBody>
      </p:sp>
      <p:cxnSp>
        <p:nvCxnSpPr>
          <p:cNvPr id="85" name="직선 연결선 84"/>
          <p:cNvCxnSpPr>
            <a:stCxn id="8" idx="2"/>
            <a:endCxn id="84" idx="0"/>
          </p:cNvCxnSpPr>
          <p:nvPr/>
        </p:nvCxnSpPr>
        <p:spPr>
          <a:xfrm flipH="1">
            <a:off x="3806336" y="1709860"/>
            <a:ext cx="953861" cy="4133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963346" y="2913816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G: 1</a:t>
            </a:r>
            <a:endParaRPr lang="en-US" dirty="0"/>
          </a:p>
        </p:txBody>
      </p:sp>
      <p:cxnSp>
        <p:nvCxnSpPr>
          <p:cNvPr id="89" name="직선 연결선 88"/>
          <p:cNvCxnSpPr>
            <a:stCxn id="84" idx="2"/>
            <a:endCxn id="88" idx="0"/>
          </p:cNvCxnSpPr>
          <p:nvPr/>
        </p:nvCxnSpPr>
        <p:spPr>
          <a:xfrm flipH="1">
            <a:off x="3244834" y="2492577"/>
            <a:ext cx="561502" cy="4212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297599" y="3701422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: 1</a:t>
            </a:r>
            <a:endParaRPr lang="en-US" dirty="0"/>
          </a:p>
        </p:txBody>
      </p:sp>
      <p:cxnSp>
        <p:nvCxnSpPr>
          <p:cNvPr id="93" name="직선 연결선 92"/>
          <p:cNvCxnSpPr>
            <a:stCxn id="88" idx="2"/>
            <a:endCxn id="92" idx="0"/>
          </p:cNvCxnSpPr>
          <p:nvPr/>
        </p:nvCxnSpPr>
        <p:spPr>
          <a:xfrm flipH="1">
            <a:off x="2559049" y="3283148"/>
            <a:ext cx="685785" cy="4182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타원 95"/>
          <p:cNvSpPr/>
          <p:nvPr/>
        </p:nvSpPr>
        <p:spPr>
          <a:xfrm>
            <a:off x="4358090" y="2158015"/>
            <a:ext cx="725771" cy="36933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타원 46"/>
          <p:cNvSpPr/>
          <p:nvPr/>
        </p:nvSpPr>
        <p:spPr>
          <a:xfrm>
            <a:off x="6495581" y="1349049"/>
            <a:ext cx="725771" cy="36933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74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310</Words>
  <Application>Microsoft Office PowerPoint</Application>
  <PresentationFormat>와이드스크린</PresentationFormat>
  <Paragraphs>105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조원석</dc:creator>
  <cp:lastModifiedBy>조원석</cp:lastModifiedBy>
  <cp:revision>21</cp:revision>
  <dcterms:created xsi:type="dcterms:W3CDTF">2023-04-06T05:50:16Z</dcterms:created>
  <dcterms:modified xsi:type="dcterms:W3CDTF">2023-04-06T10:39:27Z</dcterms:modified>
</cp:coreProperties>
</file>