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78" r:id="rId6"/>
    <p:sldId id="276" r:id="rId7"/>
    <p:sldId id="260" r:id="rId8"/>
    <p:sldId id="261" r:id="rId9"/>
    <p:sldId id="262" r:id="rId10"/>
    <p:sldId id="265" r:id="rId11"/>
    <p:sldId id="274" r:id="rId12"/>
    <p:sldId id="270" r:id="rId13"/>
    <p:sldId id="269" r:id="rId14"/>
    <p:sldId id="268" r:id="rId15"/>
    <p:sldId id="291" r:id="rId16"/>
    <p:sldId id="271" r:id="rId17"/>
    <p:sldId id="272" r:id="rId18"/>
    <p:sldId id="273" r:id="rId19"/>
    <p:sldId id="286" r:id="rId20"/>
    <p:sldId id="275" r:id="rId21"/>
    <p:sldId id="279" r:id="rId22"/>
    <p:sldId id="267" r:id="rId23"/>
    <p:sldId id="290" r:id="rId24"/>
    <p:sldId id="289" r:id="rId25"/>
    <p:sldId id="292" r:id="rId26"/>
    <p:sldId id="293" r:id="rId27"/>
    <p:sldId id="294" r:id="rId28"/>
    <p:sldId id="295" r:id="rId29"/>
    <p:sldId id="296" r:id="rId30"/>
    <p:sldId id="300" r:id="rId31"/>
    <p:sldId id="301" r:id="rId32"/>
    <p:sldId id="299" r:id="rId33"/>
    <p:sldId id="298" r:id="rId34"/>
    <p:sldId id="297" r:id="rId35"/>
    <p:sldId id="302" r:id="rId36"/>
    <p:sldId id="303" r:id="rId37"/>
    <p:sldId id="304" r:id="rId38"/>
    <p:sldId id="306" r:id="rId39"/>
    <p:sldId id="308" r:id="rId40"/>
    <p:sldId id="309" r:id="rId41"/>
    <p:sldId id="307" r:id="rId42"/>
    <p:sldId id="263" r:id="rId43"/>
    <p:sldId id="280" r:id="rId44"/>
    <p:sldId id="282" r:id="rId45"/>
    <p:sldId id="283" r:id="rId46"/>
    <p:sldId id="310" r:id="rId47"/>
    <p:sldId id="313" r:id="rId48"/>
    <p:sldId id="314" r:id="rId49"/>
    <p:sldId id="311" r:id="rId50"/>
    <p:sldId id="312" r:id="rId51"/>
    <p:sldId id="315" r:id="rId52"/>
    <p:sldId id="316" r:id="rId53"/>
    <p:sldId id="320" r:id="rId54"/>
    <p:sldId id="321" r:id="rId55"/>
    <p:sldId id="318" r:id="rId56"/>
    <p:sldId id="319" r:id="rId57"/>
    <p:sldId id="322" r:id="rId58"/>
    <p:sldId id="323" r:id="rId59"/>
    <p:sldId id="324" r:id="rId60"/>
    <p:sldId id="325" r:id="rId61"/>
    <p:sldId id="327" r:id="rId62"/>
    <p:sldId id="326" r:id="rId63"/>
    <p:sldId id="284" r:id="rId64"/>
    <p:sldId id="305" r:id="rId65"/>
    <p:sldId id="285" r:id="rId66"/>
    <p:sldId id="287" r:id="rId67"/>
    <p:sldId id="288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209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F8442-A813-4D5A-9E74-CC3DC150CC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664D-EAA6-4618-BA09-42EA2AC23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5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0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8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8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7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7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5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9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2E34-A275-4B1A-8222-BD57B5F0B68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1A49-3A4B-42ED-A1E4-FF819B16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829"/>
            <a:ext cx="12192000" cy="57566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272"/>
            <a:ext cx="12192000" cy="5756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541" y="1433655"/>
            <a:ext cx="9144000" cy="746152"/>
          </a:xfrm>
        </p:spPr>
        <p:txBody>
          <a:bodyPr>
            <a:normAutofit/>
          </a:bodyPr>
          <a:lstStyle/>
          <a:p>
            <a:r>
              <a:rPr lang="ko-KR" altLang="en-US" sz="4500" dirty="0" smtClean="0">
                <a:solidFill>
                  <a:srgbClr val="2092AA"/>
                </a:solidFill>
              </a:rPr>
              <a:t>오늘 뭐하지</a:t>
            </a:r>
            <a:r>
              <a:rPr lang="en-US" altLang="ko-KR" sz="4500" dirty="0" smtClean="0">
                <a:solidFill>
                  <a:srgbClr val="2092AA"/>
                </a:solidFill>
              </a:rPr>
              <a:t>?</a:t>
            </a:r>
            <a:endParaRPr lang="ko-KR" altLang="en-US" sz="4500" dirty="0">
              <a:solidFill>
                <a:srgbClr val="2092A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9006516">
            <a:off x="2919852" y="640700"/>
            <a:ext cx="497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4500" dirty="0">
              <a:solidFill>
                <a:schemeClr val="accent1">
                  <a:lumMod val="40000"/>
                  <a:lumOff val="6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283387">
            <a:off x="4560047" y="824376"/>
            <a:ext cx="6367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 smtClean="0">
                <a:solidFill>
                  <a:srgbClr val="00206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6500" dirty="0">
              <a:solidFill>
                <a:srgbClr val="00206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353507">
            <a:off x="3640177" y="874418"/>
            <a:ext cx="5661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 smtClean="0">
                <a:solidFill>
                  <a:srgbClr val="FFC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500" dirty="0">
              <a:solidFill>
                <a:srgbClr val="FFC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19006516">
            <a:off x="3072252" y="793100"/>
            <a:ext cx="497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solidFill>
                  <a:srgbClr val="0070C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4500" dirty="0">
              <a:solidFill>
                <a:srgbClr val="0070C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2283387">
            <a:off x="9846593" y="850908"/>
            <a:ext cx="6367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 smtClean="0">
                <a:solidFill>
                  <a:srgbClr val="FFC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6500" dirty="0">
              <a:solidFill>
                <a:srgbClr val="FFC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2810628">
            <a:off x="3001201" y="1745439"/>
            <a:ext cx="5661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 smtClean="0">
                <a:solidFill>
                  <a:schemeClr val="accent6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500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19006516">
            <a:off x="6034832" y="1000113"/>
            <a:ext cx="497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4500" dirty="0">
              <a:solidFill>
                <a:schemeClr val="tx2">
                  <a:lumMod val="60000"/>
                  <a:lumOff val="4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2283387">
            <a:off x="5147485" y="776966"/>
            <a:ext cx="6367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 smtClean="0">
                <a:solidFill>
                  <a:srgbClr val="FFC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6500" dirty="0">
              <a:solidFill>
                <a:srgbClr val="FFC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9353507">
            <a:off x="4024600" y="826812"/>
            <a:ext cx="5661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 smtClean="0">
                <a:solidFill>
                  <a:srgbClr val="7030A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500" dirty="0">
              <a:solidFill>
                <a:srgbClr val="7030A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463637">
            <a:off x="2585676" y="1816521"/>
            <a:ext cx="497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4500" dirty="0">
              <a:solidFill>
                <a:schemeClr val="accent1">
                  <a:lumMod val="40000"/>
                  <a:lumOff val="6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rot="1178779">
            <a:off x="1029428" y="772095"/>
            <a:ext cx="6367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 smtClean="0">
                <a:solidFill>
                  <a:schemeClr val="accent6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6500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2810628">
            <a:off x="8353209" y="1894174"/>
            <a:ext cx="5661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 smtClean="0">
                <a:solidFill>
                  <a:srgbClr val="FFC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500" dirty="0">
              <a:solidFill>
                <a:srgbClr val="FFC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3620044">
            <a:off x="6995238" y="1193788"/>
            <a:ext cx="497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solidFill>
                  <a:schemeClr val="bg2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4500" dirty="0">
              <a:solidFill>
                <a:schemeClr val="bg2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8496915">
            <a:off x="8906710" y="1039900"/>
            <a:ext cx="6367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 smtClean="0">
                <a:solidFill>
                  <a:srgbClr val="FFC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6500" dirty="0">
              <a:solidFill>
                <a:srgbClr val="FFC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3967035">
            <a:off x="7715563" y="1427506"/>
            <a:ext cx="5661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 smtClean="0">
                <a:solidFill>
                  <a:srgbClr val="FFC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500" dirty="0">
              <a:solidFill>
                <a:srgbClr val="FFC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19212244">
            <a:off x="3058403" y="994657"/>
            <a:ext cx="8098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 smtClean="0">
                <a:solidFill>
                  <a:schemeClr val="accent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9000" dirty="0">
              <a:solidFill>
                <a:schemeClr val="accent1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19313621">
            <a:off x="10374938" y="56682"/>
            <a:ext cx="15744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0" dirty="0" smtClean="0">
                <a:solidFill>
                  <a:srgbClr val="92D05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20000" dirty="0">
              <a:solidFill>
                <a:srgbClr val="92D05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rot="19032969">
            <a:off x="7602764" y="126704"/>
            <a:ext cx="15744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0" dirty="0" smtClean="0">
                <a:solidFill>
                  <a:schemeClr val="accent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20000" dirty="0">
              <a:solidFill>
                <a:schemeClr val="accent1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21344750">
            <a:off x="6503448" y="696006"/>
            <a:ext cx="6367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 smtClean="0">
                <a:solidFill>
                  <a:schemeClr val="accent6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6500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 rot="20263528">
            <a:off x="969780" y="1489332"/>
            <a:ext cx="1073084" cy="746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 smtClean="0">
                <a:solidFill>
                  <a:srgbClr val="FFC000"/>
                </a:solidFill>
              </a:rPr>
              <a:t>오</a:t>
            </a:r>
            <a:endParaRPr lang="ko-KR" altLang="en-US" sz="4500" dirty="0">
              <a:solidFill>
                <a:srgbClr val="FFC000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 rot="20263528">
            <a:off x="1829927" y="1001769"/>
            <a:ext cx="1073084" cy="746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 smtClean="0">
                <a:solidFill>
                  <a:srgbClr val="FFC000"/>
                </a:solidFill>
              </a:rPr>
              <a:t>늘</a:t>
            </a:r>
            <a:endParaRPr lang="ko-KR" altLang="en-US" sz="45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40" y="2868729"/>
            <a:ext cx="6971413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접힌 도형 2"/>
          <p:cNvSpPr/>
          <p:nvPr/>
        </p:nvSpPr>
        <p:spPr>
          <a:xfrm>
            <a:off x="5424852" y="149473"/>
            <a:ext cx="1370135" cy="106386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커뮤니티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4637" y="1433146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715857" y="1433146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275339" y="352631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쪽지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55881" y="352631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게시판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84384" y="31130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쪽지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쪽지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4443" y="2400003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두명의 멤버 송신자와 수신자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쪽지 송신과 수신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176696" y="3739659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쪽지 보관 및 삭제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22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쪽지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72376" y="4119793"/>
            <a:ext cx="2179031" cy="243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3056943" y="3137850"/>
            <a:ext cx="4082411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2997597" y="4119793"/>
            <a:ext cx="3839879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01776" y="4119793"/>
            <a:ext cx="2179031" cy="243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</a:p>
          <a:p>
            <a:pPr algn="ctr"/>
            <a:r>
              <a:rPr lang="en-US" altLang="ko-KR" dirty="0" smtClean="0"/>
              <a:t>board</a:t>
            </a:r>
          </a:p>
          <a:p>
            <a:pPr algn="ctr"/>
            <a:r>
              <a:rPr lang="en-US" altLang="ko-KR" dirty="0" smtClean="0"/>
              <a:t>. . .</a:t>
            </a:r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467703" y="2364833"/>
            <a:ext cx="7417778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FFC000"/>
                </a:solidFill>
              </a:rPr>
              <a:t>$con &lt;- </a:t>
            </a:r>
            <a:r>
              <a:rPr lang="en-US" altLang="ko-KR" sz="4000" dirty="0" err="1" smtClean="0">
                <a:solidFill>
                  <a:srgbClr val="FFC000"/>
                </a:solidFill>
              </a:rPr>
              <a:t>db</a:t>
            </a:r>
            <a:r>
              <a:rPr lang="ko-KR" altLang="en-US" sz="4000" dirty="0" smtClean="0">
                <a:solidFill>
                  <a:srgbClr val="FFC000"/>
                </a:solidFill>
              </a:rPr>
              <a:t>연결</a:t>
            </a:r>
            <a:endParaRPr lang="en-US" altLang="ko-KR" sz="4000" dirty="0" smtClean="0">
              <a:solidFill>
                <a:srgbClr val="FFC000"/>
              </a:solidFill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</a:rPr>
              <a:t>$</a:t>
            </a:r>
            <a:r>
              <a:rPr lang="en-US" altLang="ko-KR" sz="4000" dirty="0" err="1" smtClean="0">
                <a:solidFill>
                  <a:srgbClr val="FFC000"/>
                </a:solidFill>
              </a:rPr>
              <a:t>sql</a:t>
            </a:r>
            <a:r>
              <a:rPr lang="en-US" altLang="ko-KR" sz="4000" dirty="0" smtClean="0">
                <a:solidFill>
                  <a:srgbClr val="FFC000"/>
                </a:solidFill>
              </a:rPr>
              <a:t> &lt;-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쿼리문</a:t>
            </a:r>
            <a:r>
              <a:rPr lang="ko-KR" altLang="en-US" sz="4000" dirty="0" smtClean="0">
                <a:solidFill>
                  <a:srgbClr val="FFC000"/>
                </a:solidFill>
              </a:rPr>
              <a:t> 작성</a:t>
            </a:r>
            <a:endParaRPr lang="en-US" altLang="ko-KR" sz="4000" dirty="0">
              <a:solidFill>
                <a:srgbClr val="FFC000"/>
              </a:solidFill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</a:rPr>
              <a:t>$result &lt;- $con, $</a:t>
            </a:r>
            <a:r>
              <a:rPr lang="en-US" altLang="ko-KR" sz="4000" dirty="0" err="1" smtClean="0">
                <a:solidFill>
                  <a:srgbClr val="FFC000"/>
                </a:solidFill>
              </a:rPr>
              <a:t>sql</a:t>
            </a:r>
            <a:r>
              <a:rPr lang="en-US" altLang="ko-KR" sz="4000" dirty="0" smtClean="0">
                <a:solidFill>
                  <a:srgbClr val="FFC000"/>
                </a:solidFill>
              </a:rPr>
              <a:t> </a:t>
            </a:r>
            <a:r>
              <a:rPr lang="ko-KR" altLang="en-US" sz="4000" dirty="0" smtClean="0">
                <a:solidFill>
                  <a:srgbClr val="FFC000"/>
                </a:solidFill>
              </a:rPr>
              <a:t>정보</a:t>
            </a:r>
            <a:endParaRPr lang="en-US" altLang="ko-KR" sz="4000" dirty="0" smtClean="0">
              <a:solidFill>
                <a:srgbClr val="FFC000"/>
              </a:solidFill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</a:rPr>
              <a:t>$row &lt;- $result;</a:t>
            </a:r>
          </a:p>
        </p:txBody>
      </p:sp>
    </p:spTree>
    <p:extLst>
      <p:ext uri="{BB962C8B-B14F-4D97-AF65-F5344CB8AC3E}">
        <p14:creationId xmlns:p14="http://schemas.microsoft.com/office/powerpoint/2010/main" val="29744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쪽지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51911"/>
              </p:ext>
            </p:extLst>
          </p:nvPr>
        </p:nvGraphicFramePr>
        <p:xfrm>
          <a:off x="1206984" y="1978865"/>
          <a:ext cx="9836154" cy="454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18">
                  <a:extLst>
                    <a:ext uri="{9D8B030D-6E8A-4147-A177-3AD203B41FA5}">
                      <a16:colId xmlns:a16="http://schemas.microsoft.com/office/drawing/2014/main" val="2649418747"/>
                    </a:ext>
                  </a:extLst>
                </a:gridCol>
                <a:gridCol w="3278718">
                  <a:extLst>
                    <a:ext uri="{9D8B030D-6E8A-4147-A177-3AD203B41FA5}">
                      <a16:colId xmlns:a16="http://schemas.microsoft.com/office/drawing/2014/main" val="936693637"/>
                    </a:ext>
                  </a:extLst>
                </a:gridCol>
                <a:gridCol w="3278718">
                  <a:extLst>
                    <a:ext uri="{9D8B030D-6E8A-4147-A177-3AD203B41FA5}">
                      <a16:colId xmlns:a16="http://schemas.microsoft.com/office/drawing/2014/main" val="4275940923"/>
                    </a:ext>
                  </a:extLst>
                </a:gridCol>
              </a:tblGrid>
              <a:tr h="454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4481"/>
                  </a:ext>
                </a:extLst>
              </a:tr>
              <a:tr h="454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message.sql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쪽지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3444"/>
                  </a:ext>
                </a:extLst>
              </a:tr>
              <a:tr h="45492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/common.css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err="1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78022"/>
                  </a:ext>
                </a:extLst>
              </a:tr>
              <a:tr h="4549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/message.css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쪽지 </a:t>
                      </a:r>
                      <a:r>
                        <a:rPr lang="en-US" altLang="ko-KR" dirty="0" err="1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9448"/>
                  </a:ext>
                </a:extLst>
              </a:tr>
              <a:tr h="454927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message_form</a:t>
                      </a:r>
                      <a:r>
                        <a:rPr lang="en-US" altLang="ko-KR" baseline="0" dirty="0" err="1" smtClean="0"/>
                        <a:t>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쪽지 보내기 양식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71871"/>
                  </a:ext>
                </a:extLst>
              </a:tr>
              <a:tr h="4549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message_box</a:t>
                      </a:r>
                      <a:r>
                        <a:rPr lang="en-US" altLang="ko-KR" baseline="0" dirty="0" err="1" smtClean="0"/>
                        <a:t>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수신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송신 </a:t>
                      </a:r>
                      <a:r>
                        <a:rPr lang="ko-KR" altLang="en-US" dirty="0" err="1" smtClean="0"/>
                        <a:t>쪽지함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05220"/>
                  </a:ext>
                </a:extLst>
              </a:tr>
              <a:tr h="4549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</a:t>
                      </a:r>
                      <a:r>
                        <a:rPr lang="en-US" altLang="ko-KR" baseline="0" dirty="0" err="1" smtClean="0"/>
                        <a:t>response_form.php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답변 쪽지 보내기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4913"/>
                  </a:ext>
                </a:extLst>
              </a:tr>
              <a:tr h="4549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</a:t>
                      </a:r>
                      <a:r>
                        <a:rPr lang="en-US" altLang="ko-KR" baseline="0" dirty="0" err="1" smtClean="0"/>
                        <a:t>view.php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수신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송신 쪽지 보기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19365"/>
                  </a:ext>
                </a:extLst>
              </a:tr>
              <a:tr h="45492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r>
                        <a:rPr lang="ko-KR" altLang="en-US" baseline="0" dirty="0" smtClean="0"/>
                        <a:t> 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</a:t>
                      </a:r>
                      <a:r>
                        <a:rPr lang="en-US" altLang="ko-KR" baseline="0" dirty="0" err="1" smtClean="0"/>
                        <a:t>_insert.php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작성한 쪽지를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baseline="0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77380"/>
                  </a:ext>
                </a:extLst>
              </a:tr>
              <a:tr h="4549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</a:t>
                      </a:r>
                      <a:r>
                        <a:rPr lang="en-US" altLang="ko-KR" baseline="0" dirty="0" err="1" smtClean="0"/>
                        <a:t>delete.php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 저장된 쪽지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쪽지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1046285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0800000">
            <a:off x="10647479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4445" y="2963006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rgbClr val="70AD47"/>
                </a:solidFill>
              </a:rPr>
              <a:t>재귀답장</a:t>
            </a:r>
            <a:endParaRPr lang="en-US" altLang="ko-KR" sz="10000" dirty="0" smtClean="0">
              <a:solidFill>
                <a:srgbClr val="70AD47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1031" y="2066193"/>
            <a:ext cx="4360985" cy="357846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44" y="2032854"/>
            <a:ext cx="6334125" cy="75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8" y="2785329"/>
            <a:ext cx="5174119" cy="2600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81" y="2861529"/>
            <a:ext cx="6112120" cy="252412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-541884" y="363891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message_box.php?mode</a:t>
            </a:r>
            <a:r>
              <a:rPr lang="en-US" altLang="ko-KR" sz="2000" dirty="0" smtClean="0">
                <a:solidFill>
                  <a:srgbClr val="FFC000"/>
                </a:solidFill>
              </a:rPr>
              <a:t>=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rv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493" y="3680576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message_box.php?mode</a:t>
            </a:r>
            <a:r>
              <a:rPr lang="en-US" altLang="ko-KR" sz="2000" dirty="0" smtClean="0">
                <a:solidFill>
                  <a:srgbClr val="FFC000"/>
                </a:solidFill>
              </a:rPr>
              <a:t>=send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866601" y="1411663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select * from message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chemeClr val="accent6"/>
                </a:solidFill>
              </a:rPr>
              <a:t>재귀답장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3" name="왼쪽 중괄호 12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310905" y="517914"/>
            <a:ext cx="1204546" cy="102869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52" y="3054595"/>
            <a:ext cx="5436425" cy="33314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4" y="1635370"/>
            <a:ext cx="11229975" cy="141922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056944" y="234498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message_view.php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761015" y="493285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message_response_form.php?num</a:t>
            </a:r>
            <a:r>
              <a:rPr lang="en-US" altLang="ko-KR" sz="2000" dirty="0" smtClean="0">
                <a:solidFill>
                  <a:srgbClr val="FFC000"/>
                </a:solidFill>
              </a:rPr>
              <a:t>=2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chemeClr val="accent6"/>
                </a:solidFill>
              </a:rPr>
              <a:t>재귀답장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9" name="왼쪽 중괄호 8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10905" y="517914"/>
            <a:ext cx="1204546" cy="102869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55" y="1805376"/>
            <a:ext cx="9459425" cy="2081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68" y="4057282"/>
            <a:ext cx="5788635" cy="249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7" y="4057282"/>
            <a:ext cx="5206671" cy="220760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127282" y="285305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message_view.php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761689" y="466761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message_box.php?mode</a:t>
            </a:r>
            <a:r>
              <a:rPr lang="en-US" altLang="ko-KR" sz="2000" dirty="0" smtClean="0">
                <a:solidFill>
                  <a:srgbClr val="FFC000"/>
                </a:solidFill>
              </a:rPr>
              <a:t>=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rv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477608" y="485263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message_box.php?mode</a:t>
            </a:r>
            <a:r>
              <a:rPr lang="en-US" altLang="ko-KR" sz="2000" dirty="0" smtClean="0">
                <a:solidFill>
                  <a:srgbClr val="FFC000"/>
                </a:solidFill>
              </a:rPr>
              <a:t>=send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chemeClr val="accent6"/>
                </a:solidFill>
              </a:rPr>
              <a:t>재귀답장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310905" y="517914"/>
            <a:ext cx="1204546" cy="102869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6572" y="3797358"/>
            <a:ext cx="5400040" cy="24866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2393" y="1741107"/>
            <a:ext cx="5400040" cy="20441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chemeClr val="accent6"/>
                </a:solidFill>
              </a:rPr>
              <a:t>재귀답장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310905" y="517914"/>
            <a:ext cx="1204546" cy="102869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42255" y="3113074"/>
            <a:ext cx="2123555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목차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5732" y="376841"/>
            <a:ext cx="291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1. </a:t>
            </a:r>
            <a:r>
              <a:rPr lang="ko-KR" altLang="en-US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프로젝트주제</a:t>
            </a:r>
            <a:endParaRPr lang="ko-KR" altLang="en-US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3547" y="1512278"/>
            <a:ext cx="320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2. </a:t>
            </a:r>
            <a:r>
              <a:rPr lang="ko-KR" altLang="en-US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쪽지</a:t>
            </a:r>
            <a:endParaRPr lang="ko-KR" altLang="en-US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2850" y="3113074"/>
            <a:ext cx="285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3</a:t>
            </a:r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. </a:t>
            </a:r>
            <a:r>
              <a:rPr lang="ko-KR" altLang="en-US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게시판</a:t>
            </a:r>
            <a:endParaRPr lang="ko-KR" altLang="en-US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547" y="4933558"/>
            <a:ext cx="285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4. </a:t>
            </a:r>
            <a:r>
              <a:rPr lang="ko-KR" altLang="en-US" sz="2800" dirty="0" err="1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개인일정</a:t>
            </a:r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,</a:t>
            </a:r>
            <a:endParaRPr lang="en-US" altLang="ko-KR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  <a:p>
            <a:r>
              <a:rPr lang="ko-KR" altLang="en-US" sz="2800" dirty="0" err="1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공유일정</a:t>
            </a:r>
            <a:endParaRPr lang="ko-KR" altLang="en-US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9162" y="6072239"/>
            <a:ext cx="285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5. </a:t>
            </a:r>
            <a:r>
              <a:rPr lang="ko-KR" altLang="en-US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홈페이지</a:t>
            </a:r>
            <a:endParaRPr lang="ko-KR" altLang="en-US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8230" y="4933558"/>
            <a:ext cx="285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6</a:t>
            </a:r>
            <a:r>
              <a:rPr lang="en-US" altLang="ko-KR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. </a:t>
            </a:r>
            <a:r>
              <a:rPr lang="ko-KR" altLang="en-US" sz="2800" dirty="0" smtClean="0">
                <a:solidFill>
                  <a:schemeClr val="accent6"/>
                </a:solidFill>
                <a:latin typeface="+mj-lt"/>
                <a:ea typeface="새굴림" panose="02030600000101010101" pitchFamily="18" charset="-127"/>
              </a:rPr>
              <a:t>추후 계획</a:t>
            </a:r>
            <a:endParaRPr lang="ko-KR" altLang="en-US" sz="2800" dirty="0">
              <a:solidFill>
                <a:schemeClr val="accent6"/>
              </a:solidFill>
              <a:latin typeface="+mj-lt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0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84384" y="31130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게시판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게시판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4442" y="2489539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포인트 갱신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게시글</a:t>
            </a:r>
            <a:r>
              <a:rPr lang="ko-KR" altLang="en-US" sz="4000" dirty="0" smtClean="0">
                <a:solidFill>
                  <a:srgbClr val="FFC000"/>
                </a:solidFill>
              </a:rPr>
              <a:t> 등록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수정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삭제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첨부파일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14442" y="368661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최근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게시글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899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68778"/>
              </p:ext>
            </p:extLst>
          </p:nvPr>
        </p:nvGraphicFramePr>
        <p:xfrm>
          <a:off x="1092684" y="1996450"/>
          <a:ext cx="9941661" cy="46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887">
                  <a:extLst>
                    <a:ext uri="{9D8B030D-6E8A-4147-A177-3AD203B41FA5}">
                      <a16:colId xmlns:a16="http://schemas.microsoft.com/office/drawing/2014/main" val="2649418747"/>
                    </a:ext>
                  </a:extLst>
                </a:gridCol>
                <a:gridCol w="3313887">
                  <a:extLst>
                    <a:ext uri="{9D8B030D-6E8A-4147-A177-3AD203B41FA5}">
                      <a16:colId xmlns:a16="http://schemas.microsoft.com/office/drawing/2014/main" val="936693637"/>
                    </a:ext>
                  </a:extLst>
                </a:gridCol>
                <a:gridCol w="3313887">
                  <a:extLst>
                    <a:ext uri="{9D8B030D-6E8A-4147-A177-3AD203B41FA5}">
                      <a16:colId xmlns:a16="http://schemas.microsoft.com/office/drawing/2014/main" val="4275940923"/>
                    </a:ext>
                  </a:extLst>
                </a:gridCol>
              </a:tblGrid>
              <a:tr h="387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4481"/>
                  </a:ext>
                </a:extLst>
              </a:tr>
              <a:tr h="387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db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board.sql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3444"/>
                  </a:ext>
                </a:extLst>
              </a:tr>
              <a:tr h="387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/common.css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err="1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78022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/board.css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</a:t>
                      </a:r>
                      <a:r>
                        <a:rPr lang="en-US" altLang="ko-KR" dirty="0" err="1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9448"/>
                  </a:ext>
                </a:extLst>
              </a:tr>
              <a:tr h="38768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board_form</a:t>
                      </a:r>
                      <a:r>
                        <a:rPr lang="en-US" altLang="ko-KR" baseline="0" dirty="0" err="1" smtClean="0"/>
                        <a:t>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글쓰기 폼 양식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71871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board_list</a:t>
                      </a:r>
                      <a:r>
                        <a:rPr lang="en-US" altLang="ko-KR" baseline="0" dirty="0" err="1" smtClean="0"/>
                        <a:t>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목록 보기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05220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board_view</a:t>
                      </a:r>
                      <a:r>
                        <a:rPr lang="en-US" altLang="ko-KR" baseline="0" dirty="0" err="1" smtClean="0"/>
                        <a:t>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내용 보기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4913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board_modift_</a:t>
                      </a:r>
                      <a:r>
                        <a:rPr lang="en-US" altLang="ko-KR" baseline="0" dirty="0" err="1" smtClean="0"/>
                        <a:t>form.php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baseline="0" dirty="0" smtClean="0"/>
                        <a:t>에 글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19365"/>
                  </a:ext>
                </a:extLst>
              </a:tr>
              <a:tr h="38768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r>
                        <a:rPr lang="ko-KR" altLang="en-US" baseline="0" dirty="0" smtClean="0"/>
                        <a:t> 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</a:t>
                      </a:r>
                      <a:r>
                        <a:rPr lang="en-US" altLang="ko-KR" baseline="0" dirty="0" err="1" smtClean="0"/>
                        <a:t>_insert.php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r>
                        <a:rPr lang="en-US" altLang="ko-KR" baseline="0" dirty="0" smtClean="0"/>
                        <a:t>B</a:t>
                      </a:r>
                      <a:r>
                        <a:rPr lang="ko-KR" altLang="en-US" baseline="0" dirty="0" smtClean="0"/>
                        <a:t>에 저장된 글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77380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</a:t>
                      </a:r>
                      <a:r>
                        <a:rPr lang="en-US" altLang="ko-KR" baseline="0" dirty="0" err="1" smtClean="0"/>
                        <a:t>delete.php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 저장된 글 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3931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</a:t>
                      </a:r>
                      <a:r>
                        <a:rPr lang="en-US" altLang="ko-KR" baseline="0" dirty="0" err="1" smtClean="0"/>
                        <a:t>delete.php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baseline="0" dirty="0" smtClean="0"/>
                        <a:t>에 저장된 글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54047"/>
                  </a:ext>
                </a:extLst>
              </a:tr>
              <a:tr h="387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</a:t>
                      </a:r>
                      <a:r>
                        <a:rPr lang="en-US" altLang="ko-KR" baseline="0" dirty="0" err="1" smtClean="0"/>
                        <a:t>_download.php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 파일 다운로드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36376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게시판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394078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039360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게시판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046285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10647479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056944" y="3538036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>
                <a:solidFill>
                  <a:schemeClr val="accent6"/>
                </a:solidFill>
              </a:rPr>
              <a:t>목록으로</a:t>
            </a:r>
            <a:endParaRPr lang="ko-KR" altLang="en-US" sz="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10" y="1811215"/>
            <a:ext cx="5400040" cy="36948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784382" y="5464703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header.php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menu_bar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board_form.php</a:t>
            </a:r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목록으로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10" y="1811215"/>
            <a:ext cx="5400040" cy="36948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784382" y="5464703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header.php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menu_bar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board_form.php</a:t>
            </a:r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목록으로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86794" y="768729"/>
            <a:ext cx="8151798" cy="571999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432" y="3416823"/>
            <a:ext cx="3284713" cy="22474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69804" y="5933688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header.php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menu_bar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board_form.php</a:t>
            </a:r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목록으로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89432" y="3416823"/>
            <a:ext cx="3001809" cy="25146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742" r="9781"/>
          <a:stretch/>
        </p:blipFill>
        <p:spPr>
          <a:xfrm>
            <a:off x="2627968" y="2080616"/>
            <a:ext cx="6796455" cy="384878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370404" y="1811215"/>
            <a:ext cx="5090746" cy="4888523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목록으로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742" r="9781"/>
          <a:stretch/>
        </p:blipFill>
        <p:spPr>
          <a:xfrm>
            <a:off x="2627968" y="2080616"/>
            <a:ext cx="6796455" cy="384878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370404" y="1811215"/>
            <a:ext cx="5090746" cy="4888523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897742" y="598108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header.php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menu_bar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board_list.php</a:t>
            </a:r>
            <a:r>
              <a:rPr lang="en-US" altLang="ko-KR" sz="2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619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게시판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046285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10647479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056944" y="3538036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>
                <a:solidFill>
                  <a:schemeClr val="accent6"/>
                </a:solidFill>
              </a:rPr>
              <a:t>보안접속</a:t>
            </a:r>
            <a:endParaRPr lang="ko-KR" altLang="en-US" sz="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/>
          <p:cNvCxnSpPr/>
          <p:nvPr/>
        </p:nvCxnSpPr>
        <p:spPr>
          <a:xfrm flipH="1" flipV="1">
            <a:off x="3000949" y="4101611"/>
            <a:ext cx="599489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00949" y="3877408"/>
            <a:ext cx="6022730" cy="35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46830" y="3481754"/>
            <a:ext cx="914400" cy="914400"/>
          </a:xfrm>
          <a:prstGeom prst="rect">
            <a:avLst/>
          </a:prstGeom>
          <a:solidFill>
            <a:srgbClr val="FFFFFF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rot="16200000">
            <a:off x="5564355" y="2684877"/>
            <a:ext cx="679353" cy="914400"/>
          </a:xfrm>
          <a:prstGeom prst="rightBracke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76546" y="3754316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676222" y="3859823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063568" y="4290647"/>
            <a:ext cx="3795213" cy="8094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$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num_match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$_POST -&gt; $id</a:t>
            </a:r>
            <a:r>
              <a:rPr lang="en-US" altLang="ko-KR" sz="2000" dirty="0">
                <a:solidFill>
                  <a:srgbClr val="FFC000"/>
                </a:solidFill>
              </a:rPr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$pass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006423" y="293872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FC000"/>
                </a:solidFill>
              </a:rPr>
              <a:t>Login&amp;out</a:t>
            </a:r>
            <a:endParaRPr lang="en-US" altLang="ko-KR" sz="3600" dirty="0" smtClean="0">
              <a:solidFill>
                <a:srgbClr val="FFC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27744" y="36707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427420" y="37762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80144" y="38231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2579820" y="39286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32544" y="39755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2732220" y="40810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330941" y="35564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2230617" y="36619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83341" y="37088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2383017" y="38143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35741" y="38612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>
            <a:off x="2535417" y="39667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37810" y="3079400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member.sql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6222" y="5020974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</a:rPr>
              <a:t>&lt;- </a:t>
            </a:r>
            <a:r>
              <a:rPr lang="en-US" altLang="ko-KR" sz="2000" dirty="0" err="1">
                <a:solidFill>
                  <a:srgbClr val="FFC000"/>
                </a:solidFill>
              </a:rPr>
              <a:t>mysql_close</a:t>
            </a:r>
            <a:r>
              <a:rPr lang="en-US" altLang="ko-KR" sz="2000" dirty="0">
                <a:solidFill>
                  <a:srgbClr val="FFC000"/>
                </a:solidFill>
              </a:rPr>
              <a:t> &amp; </a:t>
            </a:r>
            <a:r>
              <a:rPr lang="en-US" altLang="ko-KR" sz="2000" dirty="0" err="1">
                <a:solidFill>
                  <a:srgbClr val="FFC000"/>
                </a:solidFill>
              </a:rPr>
              <a:t>session_unset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9184898" y="3090707"/>
            <a:ext cx="1351526" cy="87399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24743" y="3659065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840983" y="4239358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067056" y="2646695"/>
            <a:ext cx="1809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board_list.php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73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84384" y="31130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프로젝트주제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/>
          <p:cNvCxnSpPr/>
          <p:nvPr/>
        </p:nvCxnSpPr>
        <p:spPr>
          <a:xfrm flipH="1" flipV="1">
            <a:off x="3000949" y="4101611"/>
            <a:ext cx="599489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00949" y="3877408"/>
            <a:ext cx="6022730" cy="35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64389" y="5081904"/>
            <a:ext cx="914400" cy="914400"/>
          </a:xfrm>
          <a:prstGeom prst="rect">
            <a:avLst/>
          </a:prstGeom>
          <a:solidFill>
            <a:srgbClr val="FFFFFF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rot="16200000">
            <a:off x="6681914" y="4285027"/>
            <a:ext cx="679353" cy="914400"/>
          </a:xfrm>
          <a:prstGeom prst="rightBracke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94105" y="5354466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6793781" y="5459973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793022" y="6098041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FC000"/>
                </a:solidFill>
              </a:rPr>
              <a:t>Login&amp;out</a:t>
            </a:r>
            <a:endParaRPr lang="en-US" altLang="ko-KR" sz="3600" dirty="0" smtClean="0">
              <a:solidFill>
                <a:srgbClr val="FFC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27744" y="36707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427420" y="37762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80144" y="38231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2579820" y="39286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32544" y="39755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2732220" y="40810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330941" y="35564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2230617" y="36619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83341" y="37088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2383017" y="38143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35741" y="38612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>
            <a:off x="2535417" y="39667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37810" y="3079400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member.sql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84898" y="3090707"/>
            <a:ext cx="1351526" cy="87399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24743" y="3659065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840983" y="4239358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067056" y="2646695"/>
            <a:ext cx="1809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board_list.php</a:t>
            </a:r>
            <a:endParaRPr lang="ko-KR" altLang="en-US" sz="2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395434" y="3090707"/>
            <a:ext cx="3580583" cy="331180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02" y="2180492"/>
            <a:ext cx="6026656" cy="4301635"/>
          </a:xfrm>
          <a:prstGeom prst="rect">
            <a:avLst/>
          </a:prstGeom>
        </p:spPr>
      </p:pic>
      <p:cxnSp>
        <p:nvCxnSpPr>
          <p:cNvPr id="40" name="직선 연결선 39"/>
          <p:cNvCxnSpPr/>
          <p:nvPr/>
        </p:nvCxnSpPr>
        <p:spPr>
          <a:xfrm>
            <a:off x="2784382" y="1652356"/>
            <a:ext cx="6517880" cy="5199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중괄호 5"/>
          <p:cNvSpPr/>
          <p:nvPr/>
        </p:nvSpPr>
        <p:spPr>
          <a:xfrm>
            <a:off x="7675684" y="2180492"/>
            <a:ext cx="993531" cy="465992"/>
          </a:xfrm>
          <a:prstGeom prst="brace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549566" y="1450730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 위반</a:t>
            </a:r>
            <a:r>
              <a:rPr lang="en-US" altLang="ko-KR" sz="2000" dirty="0" smtClean="0">
                <a:solidFill>
                  <a:schemeClr val="accent6"/>
                </a:solidFill>
              </a:rPr>
              <a:t>!!!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/>
          <p:cNvCxnSpPr/>
          <p:nvPr/>
        </p:nvCxnSpPr>
        <p:spPr>
          <a:xfrm flipH="1" flipV="1">
            <a:off x="3000949" y="4101611"/>
            <a:ext cx="599489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00949" y="3877408"/>
            <a:ext cx="6022730" cy="35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46830" y="3481754"/>
            <a:ext cx="914400" cy="914400"/>
          </a:xfrm>
          <a:prstGeom prst="rect">
            <a:avLst/>
          </a:prstGeom>
          <a:solidFill>
            <a:srgbClr val="FFFFFF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rot="16200000">
            <a:off x="5564355" y="2684877"/>
            <a:ext cx="679353" cy="914400"/>
          </a:xfrm>
          <a:prstGeom prst="rightBracke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76546" y="3754316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676222" y="3859823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063568" y="4290647"/>
            <a:ext cx="3795213" cy="8094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$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num_match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$_POST -&gt; $id</a:t>
            </a:r>
            <a:r>
              <a:rPr lang="en-US" altLang="ko-KR" sz="2000" dirty="0">
                <a:solidFill>
                  <a:srgbClr val="FFC000"/>
                </a:solidFill>
              </a:rPr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$pass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006423" y="293872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FC000"/>
                </a:solidFill>
              </a:rPr>
              <a:t>Login&amp;out</a:t>
            </a:r>
            <a:endParaRPr lang="en-US" altLang="ko-KR" sz="3600" dirty="0" smtClean="0">
              <a:solidFill>
                <a:srgbClr val="FFC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27744" y="36707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427420" y="37762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80144" y="38231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2579820" y="39286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32544" y="39755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2732220" y="40810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330941" y="35564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2230617" y="36619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83341" y="37088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2383017" y="38143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35741" y="38612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>
            <a:off x="2535417" y="39667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37810" y="3079400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member.sql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6222" y="5020974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</a:rPr>
              <a:t>&lt;- </a:t>
            </a:r>
            <a:r>
              <a:rPr lang="en-US" altLang="ko-KR" sz="2000" dirty="0" err="1">
                <a:solidFill>
                  <a:srgbClr val="FFC000"/>
                </a:solidFill>
              </a:rPr>
              <a:t>mysql_close</a:t>
            </a:r>
            <a:r>
              <a:rPr lang="en-US" altLang="ko-KR" sz="2000" dirty="0">
                <a:solidFill>
                  <a:srgbClr val="FFC000"/>
                </a:solidFill>
              </a:rPr>
              <a:t> &amp; </a:t>
            </a:r>
            <a:r>
              <a:rPr lang="en-US" altLang="ko-KR" sz="2000" dirty="0" err="1">
                <a:solidFill>
                  <a:srgbClr val="FFC000"/>
                </a:solidFill>
              </a:rPr>
              <a:t>session_unset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9184898" y="3090707"/>
            <a:ext cx="1351526" cy="87399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24743" y="3659065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840983" y="4239358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067056" y="2646695"/>
            <a:ext cx="1809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board_list.php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3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/>
          <p:cNvCxnSpPr/>
          <p:nvPr/>
        </p:nvCxnSpPr>
        <p:spPr>
          <a:xfrm>
            <a:off x="3000949" y="3877408"/>
            <a:ext cx="6022730" cy="35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27744" y="36707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427420" y="37762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80144" y="38231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2579820" y="39286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32544" y="39755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2732220" y="40810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330941" y="35564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2230617" y="36619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83341" y="37088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2383017" y="38143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35741" y="3861289"/>
            <a:ext cx="272561" cy="2637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>
            <a:off x="2535417" y="3966796"/>
            <a:ext cx="473207" cy="4835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37810" y="3079400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member.sql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84898" y="3090707"/>
            <a:ext cx="1351526" cy="87399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24743" y="3659065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840983" y="4239358"/>
            <a:ext cx="1351526" cy="8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067056" y="2646695"/>
            <a:ext cx="1809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board_list.php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2" y="2704001"/>
            <a:ext cx="3781425" cy="231457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370404" y="1811215"/>
            <a:ext cx="5090746" cy="4888523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462212"/>
            <a:ext cx="9229725" cy="193357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370404" y="1811215"/>
            <a:ext cx="5090746" cy="4888523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893187" y="5822824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member.sql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board_list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79" y="2162744"/>
            <a:ext cx="6760828" cy="389755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보안접속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893187" y="5822824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board_list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board_form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410379" y="1806817"/>
            <a:ext cx="7006183" cy="4550021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030568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게시판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046285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10647479" y="1635370"/>
            <a:ext cx="659423" cy="4835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056944" y="3538036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>
                <a:solidFill>
                  <a:schemeClr val="accent6"/>
                </a:solidFill>
              </a:rPr>
              <a:t>수정</a:t>
            </a:r>
            <a:r>
              <a:rPr lang="en-US" altLang="ko-KR" sz="5000" dirty="0" smtClean="0">
                <a:solidFill>
                  <a:schemeClr val="accent6"/>
                </a:solidFill>
              </a:rPr>
              <a:t>&amp;</a:t>
            </a:r>
            <a:r>
              <a:rPr lang="ko-KR" altLang="en-US" sz="5000" dirty="0" smtClean="0">
                <a:solidFill>
                  <a:schemeClr val="accent6"/>
                </a:solidFill>
              </a:rPr>
              <a:t>삭제</a:t>
            </a:r>
            <a:endParaRPr lang="ko-KR" altLang="en-US" sz="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6"/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/>
                </a:solidFill>
              </a:rPr>
              <a:t>삭제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62" y="3190305"/>
            <a:ext cx="4447930" cy="17943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130579" y="1978866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rgbClr val="FFC000"/>
                </a:solidFill>
              </a:rPr>
              <a:t>김유저가</a:t>
            </a:r>
            <a:r>
              <a:rPr lang="ko-KR" altLang="en-US" sz="2000" dirty="0" smtClean="0">
                <a:solidFill>
                  <a:srgbClr val="FFC000"/>
                </a:solidFill>
              </a:rPr>
              <a:t> 접속할 시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pic>
        <p:nvPicPr>
          <p:cNvPr id="14" name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7292" y="3215755"/>
            <a:ext cx="5400040" cy="17980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타원 14"/>
          <p:cNvSpPr/>
          <p:nvPr/>
        </p:nvSpPr>
        <p:spPr>
          <a:xfrm>
            <a:off x="2057540" y="2581944"/>
            <a:ext cx="2887215" cy="2893597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81600" y="2581944"/>
            <a:ext cx="2887215" cy="2893597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6"/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/>
                </a:solidFill>
              </a:rPr>
              <a:t>삭제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62" y="3190305"/>
            <a:ext cx="4447930" cy="17943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130579" y="1978866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rgbClr val="FFC000"/>
                </a:solidFill>
              </a:rPr>
              <a:t>김유저가</a:t>
            </a:r>
            <a:r>
              <a:rPr lang="ko-KR" altLang="en-US" sz="2000" dirty="0" smtClean="0">
                <a:solidFill>
                  <a:srgbClr val="FFC000"/>
                </a:solidFill>
              </a:rPr>
              <a:t> 접속할 시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57540" y="2581944"/>
            <a:ext cx="2887215" cy="2893597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36" y="3190305"/>
            <a:ext cx="5704376" cy="194026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7227277" y="2765947"/>
            <a:ext cx="2831124" cy="252558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6"/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/>
                </a:solidFill>
              </a:rPr>
              <a:t>삭제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62" y="3190305"/>
            <a:ext cx="4447930" cy="17943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130579" y="1978866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srgbClr val="FFC000"/>
                </a:solidFill>
              </a:rPr>
              <a:t>김유저가</a:t>
            </a:r>
            <a:r>
              <a:rPr lang="ko-KR" altLang="en-US" sz="2000" dirty="0" smtClean="0">
                <a:solidFill>
                  <a:srgbClr val="FFC000"/>
                </a:solidFill>
              </a:rPr>
              <a:t> 접속할 시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57540" y="2581944"/>
            <a:ext cx="2887215" cy="2893597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36" y="3190305"/>
            <a:ext cx="5704376" cy="194026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7227277" y="2765947"/>
            <a:ext cx="2831124" cy="252558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112724" y="351693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58006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프로젝트주제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764474" y="2426676"/>
            <a:ext cx="1019908" cy="3534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rot="10800000">
            <a:off x="9023679" y="2426676"/>
            <a:ext cx="1019908" cy="3534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784381" y="37226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>
                <a:solidFill>
                  <a:schemeClr val="accent6"/>
                </a:solidFill>
              </a:rPr>
              <a:t>일정관리</a:t>
            </a:r>
            <a:endParaRPr lang="ko-KR" altLang="en-US" sz="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6"/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/>
                </a:solidFill>
              </a:rPr>
              <a:t>삭제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276" y="3058419"/>
            <a:ext cx="9638561" cy="198836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6" name="직선 연결선 15"/>
          <p:cNvCxnSpPr/>
          <p:nvPr/>
        </p:nvCxnSpPr>
        <p:spPr>
          <a:xfrm>
            <a:off x="3006970" y="1675701"/>
            <a:ext cx="5838092" cy="46182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4006423" y="213247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board_view.php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6"/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/>
                </a:solidFill>
              </a:rPr>
              <a:t>삭제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54" y="2586037"/>
            <a:ext cx="9896475" cy="2600325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370404" y="1811215"/>
            <a:ext cx="5090746" cy="4888523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006423" y="213247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board_view.php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접힌 도형 2"/>
          <p:cNvSpPr/>
          <p:nvPr/>
        </p:nvSpPr>
        <p:spPr>
          <a:xfrm>
            <a:off x="4157296" y="1855179"/>
            <a:ext cx="3191608" cy="279595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</a:rPr>
              <a:t>일정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접힌 도형 2"/>
          <p:cNvSpPr/>
          <p:nvPr/>
        </p:nvSpPr>
        <p:spPr>
          <a:xfrm>
            <a:off x="5424852" y="149473"/>
            <a:ext cx="1370135" cy="106386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일정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4637" y="1433146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715857" y="1433146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275339" y="352631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개인 일정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55881" y="3526312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공유 일정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450246" y="1521069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990270" y="42472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개인 </a:t>
            </a:r>
            <a:r>
              <a:rPr lang="en-US" altLang="ko-KR" dirty="0" smtClean="0">
                <a:solidFill>
                  <a:srgbClr val="FFC000"/>
                </a:solidFill>
              </a:rPr>
              <a:t>+ </a:t>
            </a:r>
            <a:r>
              <a:rPr lang="ko-KR" altLang="en-US" dirty="0" smtClean="0">
                <a:solidFill>
                  <a:srgbClr val="FFC000"/>
                </a:solidFill>
              </a:rPr>
              <a:t>공유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일정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4442" y="2489539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개인 </a:t>
            </a:r>
            <a:r>
              <a:rPr lang="en-US" altLang="ko-KR" sz="4000" dirty="0" smtClean="0">
                <a:solidFill>
                  <a:srgbClr val="FFC000"/>
                </a:solidFill>
              </a:rPr>
              <a:t>vs </a:t>
            </a:r>
            <a:r>
              <a:rPr lang="ko-KR" altLang="en-US" sz="4000" dirty="0" smtClean="0">
                <a:solidFill>
                  <a:srgbClr val="FFC000"/>
                </a:solidFill>
              </a:rPr>
              <a:t>공유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일정 삽입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삭제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변경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14442" y="368661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메인에</a:t>
            </a:r>
            <a:r>
              <a:rPr lang="ko-KR" altLang="en-US" sz="4000" dirty="0" smtClean="0">
                <a:solidFill>
                  <a:srgbClr val="FFC000"/>
                </a:solidFill>
              </a:rPr>
              <a:t> 띄우기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836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723" y="2258320"/>
            <a:ext cx="5400040" cy="316344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1777" y="2165165"/>
            <a:ext cx="5400040" cy="33497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66510" y="2040606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todo_index.php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25287" y="2040606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todo_index2.php</a:t>
            </a:r>
          </a:p>
        </p:txBody>
      </p:sp>
    </p:spTree>
    <p:extLst>
      <p:ext uri="{BB962C8B-B14F-4D97-AF65-F5344CB8AC3E}">
        <p14:creationId xmlns:p14="http://schemas.microsoft.com/office/powerpoint/2010/main" val="25936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08" y="3029640"/>
            <a:ext cx="6915149" cy="16329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65" y="1942870"/>
            <a:ext cx="6401533" cy="1086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319" y="4662585"/>
            <a:ext cx="7248525" cy="962025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408367" y="2707698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header.php</a:t>
            </a:r>
            <a:endParaRPr lang="en-US" altLang="ko-KR" sz="2000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333724" y="457547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footer.php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9" name="양쪽 중괄호 8"/>
          <p:cNvSpPr/>
          <p:nvPr/>
        </p:nvSpPr>
        <p:spPr>
          <a:xfrm>
            <a:off x="1556238" y="1397977"/>
            <a:ext cx="9486900" cy="43521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양쪽 중괄호 8"/>
          <p:cNvSpPr/>
          <p:nvPr/>
        </p:nvSpPr>
        <p:spPr>
          <a:xfrm>
            <a:off x="1556238" y="1397977"/>
            <a:ext cx="9486900" cy="43521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207750" y="3356359"/>
            <a:ext cx="5884925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rgbClr val="FFC000"/>
                </a:solidFill>
              </a:rPr>
              <a:t>todo_form.php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207750" y="4117837"/>
            <a:ext cx="5884925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C000"/>
                </a:solidFill>
              </a:rPr>
              <a:t>todo_form2.php</a:t>
            </a:r>
          </a:p>
        </p:txBody>
      </p:sp>
    </p:spTree>
    <p:extLst>
      <p:ext uri="{BB962C8B-B14F-4D97-AF65-F5344CB8AC3E}">
        <p14:creationId xmlns:p14="http://schemas.microsoft.com/office/powerpoint/2010/main" val="39606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72376" y="4119793"/>
            <a:ext cx="2179031" cy="243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056943" y="3137850"/>
            <a:ext cx="4082411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97597" y="4119793"/>
            <a:ext cx="3839879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1776" y="4119793"/>
            <a:ext cx="2179031" cy="243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</a:p>
          <a:p>
            <a:pPr algn="ctr"/>
            <a:r>
              <a:rPr lang="en-US" altLang="ko-KR" dirty="0" smtClean="0"/>
              <a:t>board</a:t>
            </a:r>
          </a:p>
          <a:p>
            <a:pPr algn="ctr"/>
            <a:r>
              <a:rPr lang="en-US" altLang="ko-KR" dirty="0" smtClean="0"/>
              <a:t>. . .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67703" y="2364833"/>
            <a:ext cx="7417778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FFC000"/>
                </a:solidFill>
              </a:rPr>
              <a:t>$con &lt;- </a:t>
            </a:r>
            <a:r>
              <a:rPr lang="en-US" altLang="ko-KR" sz="4000" dirty="0" err="1" smtClean="0">
                <a:solidFill>
                  <a:srgbClr val="FFC000"/>
                </a:solidFill>
              </a:rPr>
              <a:t>db</a:t>
            </a:r>
            <a:r>
              <a:rPr lang="ko-KR" altLang="en-US" sz="4000" dirty="0" smtClean="0">
                <a:solidFill>
                  <a:srgbClr val="FFC000"/>
                </a:solidFill>
              </a:rPr>
              <a:t>연결</a:t>
            </a:r>
            <a:endParaRPr lang="en-US" altLang="ko-KR" sz="4000" dirty="0" smtClean="0">
              <a:solidFill>
                <a:srgbClr val="FFC000"/>
              </a:solidFill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</a:rPr>
              <a:t>$</a:t>
            </a:r>
            <a:r>
              <a:rPr lang="en-US" altLang="ko-KR" sz="4000" dirty="0" err="1" smtClean="0">
                <a:solidFill>
                  <a:srgbClr val="FFC000"/>
                </a:solidFill>
              </a:rPr>
              <a:t>sql</a:t>
            </a:r>
            <a:r>
              <a:rPr lang="en-US" altLang="ko-KR" sz="4000" dirty="0" smtClean="0">
                <a:solidFill>
                  <a:srgbClr val="FFC000"/>
                </a:solidFill>
              </a:rPr>
              <a:t> &lt;-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쿼리문</a:t>
            </a:r>
            <a:r>
              <a:rPr lang="ko-KR" altLang="en-US" sz="4000" dirty="0" smtClean="0">
                <a:solidFill>
                  <a:srgbClr val="FFC000"/>
                </a:solidFill>
              </a:rPr>
              <a:t> 작성</a:t>
            </a:r>
            <a:endParaRPr lang="en-US" altLang="ko-KR" sz="4000" dirty="0">
              <a:solidFill>
                <a:srgbClr val="FFC000"/>
              </a:solidFill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</a:rPr>
              <a:t>$result &lt;- $con, $</a:t>
            </a:r>
            <a:r>
              <a:rPr lang="en-US" altLang="ko-KR" sz="4000" dirty="0" err="1" smtClean="0">
                <a:solidFill>
                  <a:srgbClr val="FFC000"/>
                </a:solidFill>
              </a:rPr>
              <a:t>sql</a:t>
            </a:r>
            <a:r>
              <a:rPr lang="en-US" altLang="ko-KR" sz="4000" dirty="0" smtClean="0">
                <a:solidFill>
                  <a:srgbClr val="FFC000"/>
                </a:solidFill>
              </a:rPr>
              <a:t> </a:t>
            </a:r>
            <a:r>
              <a:rPr lang="ko-KR" altLang="en-US" sz="4000" dirty="0" smtClean="0">
                <a:solidFill>
                  <a:srgbClr val="FFC000"/>
                </a:solidFill>
              </a:rPr>
              <a:t>정보</a:t>
            </a:r>
            <a:endParaRPr lang="en-US" altLang="ko-KR" sz="4000" dirty="0" smtClean="0">
              <a:solidFill>
                <a:srgbClr val="FFC000"/>
              </a:solidFill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</a:rPr>
              <a:t>$row &lt;- $result;</a:t>
            </a:r>
          </a:p>
        </p:txBody>
      </p:sp>
    </p:spTree>
    <p:extLst>
      <p:ext uri="{BB962C8B-B14F-4D97-AF65-F5344CB8AC3E}">
        <p14:creationId xmlns:p14="http://schemas.microsoft.com/office/powerpoint/2010/main" val="38741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112724" y="351693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58006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프로젝트주제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1026" name="Picture 2" descr="오늘 할일들 .. 아무것도 안한다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6" y="2242037"/>
            <a:ext cx="5020589" cy="39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1" y="4589584"/>
            <a:ext cx="3534173" cy="19148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79" y="2074985"/>
            <a:ext cx="6762750" cy="205740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724310" y="2287885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dbconn.php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987062" y="3411415"/>
            <a:ext cx="2303584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 rot="20207212">
            <a:off x="1241246" y="3480011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미리 연결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7259" y="1881554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todo_form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97259" y="3385041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todo_index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  <a:endCxn id="12" idx="0"/>
          </p:cNvCxnSpPr>
          <p:nvPr/>
        </p:nvCxnSpPr>
        <p:spPr>
          <a:xfrm>
            <a:off x="6150213" y="2795954"/>
            <a:ext cx="0" cy="58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59962" y="512592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97259" y="512592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34556" y="512592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2" idx="2"/>
            <a:endCxn id="15" idx="0"/>
          </p:cNvCxnSpPr>
          <p:nvPr/>
        </p:nvCxnSpPr>
        <p:spPr>
          <a:xfrm>
            <a:off x="6150213" y="4299441"/>
            <a:ext cx="0" cy="8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2"/>
            <a:endCxn id="16" idx="0"/>
          </p:cNvCxnSpPr>
          <p:nvPr/>
        </p:nvCxnSpPr>
        <p:spPr>
          <a:xfrm flipH="1">
            <a:off x="2687510" y="4299441"/>
            <a:ext cx="3462703" cy="8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2"/>
            <a:endCxn id="14" idx="0"/>
          </p:cNvCxnSpPr>
          <p:nvPr/>
        </p:nvCxnSpPr>
        <p:spPr>
          <a:xfrm>
            <a:off x="6150213" y="4299441"/>
            <a:ext cx="3462703" cy="8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803167" y="3385041"/>
            <a:ext cx="1894748" cy="17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167" y="666750"/>
            <a:ext cx="4253780" cy="2595196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803167" y="1409668"/>
            <a:ext cx="2184829" cy="2086772"/>
          </a:xfrm>
          <a:prstGeom prst="ellipse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95132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32429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69726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69726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8" y="5018576"/>
            <a:ext cx="3189044" cy="3905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532429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09" y="4477671"/>
            <a:ext cx="1012948" cy="1296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439" y="4847942"/>
            <a:ext cx="1423342" cy="92630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95132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일정 삽입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삭제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변경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63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95132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32429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69726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69726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2429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95132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일정 삽입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삭제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변경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3912577"/>
            <a:ext cx="3305908" cy="27959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28" y="3912577"/>
            <a:ext cx="3305908" cy="27959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130" y="3912577"/>
            <a:ext cx="3305909" cy="27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95132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32429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69726" y="2849900"/>
            <a:ext cx="3305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69726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2429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95132" y="3912577"/>
            <a:ext cx="3305908" cy="2795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일정 삽입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삭제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smtClean="0">
                <a:solidFill>
                  <a:srgbClr val="FFC000"/>
                </a:solidFill>
              </a:rPr>
              <a:t>변경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3912577"/>
            <a:ext cx="3305908" cy="27959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28" y="3912577"/>
            <a:ext cx="3305908" cy="27959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130" y="3912577"/>
            <a:ext cx="3305909" cy="2795954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825073" y="4029358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$title, $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datetime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278984" y="4029357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$checked, $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checked_re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790012" y="4029357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$id &lt;- $_GET['id']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9573318" y="4464784"/>
            <a:ext cx="10297" cy="1512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/>
          <p:cNvSpPr txBox="1">
            <a:spLocks/>
          </p:cNvSpPr>
          <p:nvPr/>
        </p:nvSpPr>
        <p:spPr>
          <a:xfrm>
            <a:off x="7728499" y="4803981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DELETE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todo</a:t>
            </a:r>
            <a:endParaRPr lang="en-US" altLang="ko-KR" sz="2000" dirty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where id, (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user_id</a:t>
            </a:r>
            <a:r>
              <a:rPr lang="en-US" altLang="ko-KR" sz="2000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599512" y="5982697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mysql_close</a:t>
            </a:r>
            <a:r>
              <a:rPr lang="en-US" altLang="ko-KR" sz="2000" dirty="0" smtClean="0">
                <a:solidFill>
                  <a:srgbClr val="FFC000"/>
                </a:solidFill>
              </a:rPr>
              <a:t> $conn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110616" y="4464784"/>
            <a:ext cx="10297" cy="1512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4375634" y="5095833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UPDATE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todo</a:t>
            </a:r>
            <a:endParaRPr lang="en-US" altLang="ko-KR" sz="2000" dirty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set checked &amp;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user_id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where id, (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user_id</a:t>
            </a:r>
            <a:r>
              <a:rPr lang="en-US" altLang="ko-KR" sz="2000" dirty="0" smtClean="0">
                <a:solidFill>
                  <a:srgbClr val="FFC000"/>
                </a:solidFill>
              </a:rPr>
              <a:t> )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136810" y="5982697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mysql_close</a:t>
            </a:r>
            <a:r>
              <a:rPr lang="en-US" altLang="ko-KR" sz="2000" dirty="0" smtClean="0">
                <a:solidFill>
                  <a:srgbClr val="FFC000"/>
                </a:solidFill>
              </a:rPr>
              <a:t> $conn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707235" y="4464783"/>
            <a:ext cx="10297" cy="1512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 txBox="1">
            <a:spLocks/>
          </p:cNvSpPr>
          <p:nvPr/>
        </p:nvSpPr>
        <p:spPr>
          <a:xfrm>
            <a:off x="860144" y="5095833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FFC000"/>
                </a:solidFill>
              </a:rPr>
              <a:t>INSERT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todo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set title &amp;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user_id</a:t>
            </a:r>
            <a:endParaRPr lang="en-US" altLang="ko-KR" sz="2000" dirty="0">
              <a:solidFill>
                <a:srgbClr val="FFC000"/>
              </a:solidFill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</a:rPr>
              <a:t>where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user_id</a:t>
            </a:r>
            <a:r>
              <a:rPr lang="en-US" altLang="ko-KR" sz="2000" dirty="0" smtClean="0">
                <a:solidFill>
                  <a:srgbClr val="FFC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datetime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621320" y="5982697"/>
            <a:ext cx="3795213" cy="43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FFC000"/>
                </a:solidFill>
              </a:rPr>
              <a:t>mysql_close</a:t>
            </a:r>
            <a:r>
              <a:rPr lang="en-US" altLang="ko-KR" sz="2000" dirty="0" smtClean="0">
                <a:solidFill>
                  <a:srgbClr val="FFC000"/>
                </a:solidFill>
              </a:rPr>
              <a:t> $conn</a:t>
            </a:r>
          </a:p>
        </p:txBody>
      </p:sp>
    </p:spTree>
    <p:extLst>
      <p:ext uri="{BB962C8B-B14F-4D97-AF65-F5344CB8AC3E}">
        <p14:creationId xmlns:p14="http://schemas.microsoft.com/office/powerpoint/2010/main" val="26862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개인 </a:t>
            </a:r>
            <a:r>
              <a:rPr lang="en-US" altLang="ko-KR" sz="4000" dirty="0" smtClean="0">
                <a:solidFill>
                  <a:srgbClr val="FFC000"/>
                </a:solidFill>
              </a:rPr>
              <a:t>vs </a:t>
            </a:r>
            <a:r>
              <a:rPr lang="ko-KR" altLang="en-US" sz="4000" dirty="0" smtClean="0">
                <a:solidFill>
                  <a:srgbClr val="FFC000"/>
                </a:solidFill>
              </a:rPr>
              <a:t>공유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4" y="2628167"/>
            <a:ext cx="12144375" cy="40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개인 </a:t>
            </a:r>
            <a:r>
              <a:rPr lang="en-US" altLang="ko-KR" sz="4000" dirty="0" smtClean="0">
                <a:solidFill>
                  <a:srgbClr val="FFC000"/>
                </a:solidFill>
              </a:rPr>
              <a:t>vs </a:t>
            </a:r>
            <a:r>
              <a:rPr lang="ko-KR" altLang="en-US" sz="4000" dirty="0" smtClean="0">
                <a:solidFill>
                  <a:srgbClr val="FFC000"/>
                </a:solidFill>
              </a:rPr>
              <a:t>공유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33" y="4262897"/>
            <a:ext cx="8140377" cy="1179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249"/>
          <a:stretch/>
        </p:blipFill>
        <p:spPr>
          <a:xfrm>
            <a:off x="3030565" y="2953759"/>
            <a:ext cx="6653830" cy="10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개인 </a:t>
            </a:r>
            <a:r>
              <a:rPr lang="en-US" altLang="ko-KR" sz="4000" dirty="0" smtClean="0">
                <a:solidFill>
                  <a:srgbClr val="FFC000"/>
                </a:solidFill>
              </a:rPr>
              <a:t>vs </a:t>
            </a:r>
            <a:r>
              <a:rPr lang="ko-KR" altLang="en-US" sz="4000" dirty="0" smtClean="0">
                <a:solidFill>
                  <a:srgbClr val="FFC000"/>
                </a:solidFill>
              </a:rPr>
              <a:t>공유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4323" b="16390"/>
          <a:stretch/>
        </p:blipFill>
        <p:spPr>
          <a:xfrm>
            <a:off x="2567354" y="4220307"/>
            <a:ext cx="7860513" cy="1002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9550"/>
          <a:stretch/>
        </p:blipFill>
        <p:spPr>
          <a:xfrm>
            <a:off x="864113" y="2932198"/>
            <a:ext cx="11067510" cy="10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개인 </a:t>
            </a:r>
            <a:r>
              <a:rPr lang="en-US" altLang="ko-KR" sz="4000" dirty="0" smtClean="0">
                <a:solidFill>
                  <a:srgbClr val="FFC000"/>
                </a:solidFill>
              </a:rPr>
              <a:t>vs </a:t>
            </a:r>
            <a:r>
              <a:rPr lang="ko-KR" altLang="en-US" sz="4000" dirty="0" smtClean="0">
                <a:solidFill>
                  <a:srgbClr val="FFC000"/>
                </a:solidFill>
              </a:rPr>
              <a:t>공유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2" y="2601057"/>
            <a:ext cx="11382375" cy="41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메인에</a:t>
            </a:r>
            <a:r>
              <a:rPr lang="ko-KR" altLang="en-US" sz="4000" dirty="0" smtClean="0">
                <a:solidFill>
                  <a:srgbClr val="FFC000"/>
                </a:solidFill>
              </a:rPr>
              <a:t> 띄우기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21" y="2782655"/>
            <a:ext cx="6745377" cy="37929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33794" y="4879731"/>
            <a:ext cx="2737345" cy="181121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112724" y="351693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58006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프로젝트주제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11"/>
            <a:ext cx="4014424" cy="2944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35" y="1811216"/>
            <a:ext cx="4479540" cy="2813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53" y="3284225"/>
            <a:ext cx="4256474" cy="2674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283" y="536927"/>
            <a:ext cx="3241217" cy="54945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515" y="4438811"/>
            <a:ext cx="3822094" cy="20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메인에</a:t>
            </a:r>
            <a:r>
              <a:rPr lang="ko-KR" altLang="en-US" sz="4000" dirty="0" smtClean="0">
                <a:solidFill>
                  <a:srgbClr val="FFC000"/>
                </a:solidFill>
              </a:rPr>
              <a:t> 띄우기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2" name="양쪽 중괄호 1"/>
          <p:cNvSpPr/>
          <p:nvPr/>
        </p:nvSpPr>
        <p:spPr>
          <a:xfrm>
            <a:off x="1626577" y="2954215"/>
            <a:ext cx="9126415" cy="272561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88061" y="3641045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CSS </a:t>
            </a:r>
            <a:r>
              <a:rPr lang="ko-KR" altLang="en-US" b="1" dirty="0" smtClean="0"/>
              <a:t>재활용</a:t>
            </a:r>
            <a:endParaRPr lang="en-US" altLang="ko-KR" b="1" dirty="0" smtClean="0"/>
          </a:p>
          <a:p>
            <a:r>
              <a:rPr lang="en-US" altLang="ko-KR" dirty="0" err="1" smtClean="0"/>
              <a:t>main.php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25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2" y="122902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메인에</a:t>
            </a:r>
            <a:r>
              <a:rPr lang="ko-KR" altLang="en-US" sz="4000" dirty="0" smtClean="0">
                <a:solidFill>
                  <a:srgbClr val="FFC000"/>
                </a:solidFill>
              </a:rPr>
              <a:t> 띄우기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2" name="양쪽 중괄호 1"/>
          <p:cNvSpPr/>
          <p:nvPr/>
        </p:nvSpPr>
        <p:spPr>
          <a:xfrm>
            <a:off x="1626577" y="2954215"/>
            <a:ext cx="9126415" cy="272561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88061" y="3641045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check </a:t>
            </a:r>
            <a:r>
              <a:rPr lang="ko-KR" altLang="en-US" b="1" dirty="0" smtClean="0"/>
              <a:t>결과를</a:t>
            </a:r>
            <a:r>
              <a:rPr lang="en-US" altLang="ko-KR" b="1" dirty="0"/>
              <a:t> </a:t>
            </a:r>
            <a:r>
              <a:rPr lang="ko-KR" altLang="en-US" b="1" dirty="0" smtClean="0"/>
              <a:t>전달</a:t>
            </a:r>
            <a:endParaRPr lang="en-US" altLang="ko-KR" b="1" dirty="0" smtClean="0"/>
          </a:p>
          <a:p>
            <a:r>
              <a:rPr lang="en-US" altLang="ko-KR" dirty="0" err="1" smtClean="0"/>
              <a:t>main.php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18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85286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30565" y="546315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개인</a:t>
            </a:r>
            <a:r>
              <a:rPr lang="en-US" altLang="ko-KR" sz="2000" dirty="0" smtClean="0">
                <a:solidFill>
                  <a:srgbClr val="FFC000"/>
                </a:solidFill>
              </a:rPr>
              <a:t>+</a:t>
            </a:r>
            <a:r>
              <a:rPr lang="ko-KR" altLang="en-US" sz="2000" dirty="0" smtClean="0">
                <a:solidFill>
                  <a:srgbClr val="FFC000"/>
                </a:solidFill>
              </a:rPr>
              <a:t>공유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</a:rPr>
              <a:t>일정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0167" b="5662"/>
          <a:stretch/>
        </p:blipFill>
        <p:spPr>
          <a:xfrm>
            <a:off x="2422272" y="1785094"/>
            <a:ext cx="7455875" cy="50729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49055" y="3338727"/>
            <a:ext cx="4812329" cy="296535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88060" y="1335813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메인에</a:t>
            </a:r>
            <a:r>
              <a:rPr lang="ko-KR" altLang="en-US" sz="4000" dirty="0" smtClean="0">
                <a:solidFill>
                  <a:srgbClr val="FFC000"/>
                </a:solidFill>
              </a:rPr>
              <a:t> 띄우기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424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84384" y="31130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홈페이지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411662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56944" y="32650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홈페이지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84" y="1786030"/>
            <a:ext cx="8253783" cy="46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84384" y="31130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추후 계획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411662" y="175847"/>
            <a:ext cx="1529863" cy="1459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056941" y="361081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FFC000"/>
                </a:solidFill>
              </a:rPr>
              <a:t>추후 계획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4442" y="2489539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웹개발</a:t>
            </a:r>
            <a:r>
              <a:rPr lang="ko-KR" altLang="en-US" sz="4000" dirty="0" smtClean="0">
                <a:solidFill>
                  <a:srgbClr val="FFC000"/>
                </a:solidFill>
              </a:rPr>
              <a:t> 공부 후 개인 프로젝트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314443" y="1292467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댓글 추천 기능 및 </a:t>
            </a:r>
            <a:r>
              <a:rPr lang="en-US" altLang="ko-KR" sz="4000" dirty="0" smtClean="0">
                <a:solidFill>
                  <a:srgbClr val="FFC000"/>
                </a:solidFill>
              </a:rPr>
              <a:t>API </a:t>
            </a:r>
            <a:r>
              <a:rPr lang="ko-KR" altLang="en-US" sz="4000" dirty="0" smtClean="0">
                <a:solidFill>
                  <a:srgbClr val="FFC000"/>
                </a:solidFill>
              </a:rPr>
              <a:t>받아오기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14442" y="3686611"/>
            <a:ext cx="9724297" cy="1553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  <a:r>
              <a:rPr lang="ko-KR" altLang="en-US" sz="4000" dirty="0" smtClean="0">
                <a:solidFill>
                  <a:srgbClr val="FFC000"/>
                </a:solidFill>
              </a:rPr>
              <a:t>공설</a:t>
            </a:r>
            <a:r>
              <a:rPr lang="en-US" altLang="ko-KR" sz="4000" dirty="0" smtClean="0">
                <a:solidFill>
                  <a:srgbClr val="FFC000"/>
                </a:solidFill>
              </a:rPr>
              <a:t>,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졸설</a:t>
            </a:r>
            <a:r>
              <a:rPr lang="ko-KR" altLang="en-US" sz="4000" dirty="0" smtClean="0">
                <a:solidFill>
                  <a:srgbClr val="FFC000"/>
                </a:solidFill>
              </a:rPr>
              <a:t> 및 인터넷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웹페이지</a:t>
            </a:r>
            <a:r>
              <a:rPr lang="ko-KR" altLang="en-US" sz="4000" dirty="0" smtClean="0">
                <a:solidFill>
                  <a:srgbClr val="FFC000"/>
                </a:solidFill>
              </a:rPr>
              <a:t> 도전</a:t>
            </a:r>
            <a:r>
              <a:rPr lang="en-US" altLang="ko-KR" sz="10000" dirty="0" smtClean="0">
                <a:solidFill>
                  <a:srgbClr val="FFC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44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44360" y="1019908"/>
            <a:ext cx="5319346" cy="4932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84384" y="3113074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감사합니다</a:t>
            </a:r>
            <a:r>
              <a:rPr lang="en-US" altLang="ko-KR" dirty="0" smtClean="0">
                <a:solidFill>
                  <a:srgbClr val="FFC000"/>
                </a:solidFill>
              </a:rPr>
              <a:t>:)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84382" y="536927"/>
            <a:ext cx="6239297" cy="74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accent6"/>
                </a:solidFill>
              </a:rPr>
              <a:t>일정관리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 rot="10800000">
            <a:off x="6676367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>
            <a:off x="4739522" y="369276"/>
            <a:ext cx="410467" cy="144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358" t="6504" r="3165" b="11072"/>
          <a:stretch/>
        </p:blipFill>
        <p:spPr>
          <a:xfrm>
            <a:off x="2734408" y="2444263"/>
            <a:ext cx="6356838" cy="3446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270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9842" y="415802"/>
            <a:ext cx="2552700" cy="16478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직사각형 3"/>
          <p:cNvSpPr/>
          <p:nvPr/>
        </p:nvSpPr>
        <p:spPr>
          <a:xfrm rot="2245678">
            <a:off x="4870993" y="241064"/>
            <a:ext cx="342900" cy="16976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228554">
            <a:off x="6525178" y="220222"/>
            <a:ext cx="342900" cy="17539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접힌 도형 10"/>
          <p:cNvSpPr/>
          <p:nvPr/>
        </p:nvSpPr>
        <p:spPr>
          <a:xfrm>
            <a:off x="7471996" y="3015763"/>
            <a:ext cx="3191608" cy="279595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</a:rPr>
              <a:t>일정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1106365" y="3015763"/>
            <a:ext cx="3191608" cy="279595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커뮤니티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접힌 도형 2"/>
          <p:cNvSpPr/>
          <p:nvPr/>
        </p:nvSpPr>
        <p:spPr>
          <a:xfrm>
            <a:off x="4157296" y="1855179"/>
            <a:ext cx="3191608" cy="279595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커뮤니티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692</Words>
  <Application>Microsoft Office PowerPoint</Application>
  <PresentationFormat>와이드스크린</PresentationFormat>
  <Paragraphs>310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1" baseType="lpstr">
      <vt:lpstr>맑은 고딕</vt:lpstr>
      <vt:lpstr>새굴림</vt:lpstr>
      <vt:lpstr>Arial</vt:lpstr>
      <vt:lpstr>Office 테마</vt:lpstr>
      <vt:lpstr>오늘 뭐하지?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뭐하지?</dc:title>
  <dc:creator>조원석</dc:creator>
  <cp:lastModifiedBy>조원석</cp:lastModifiedBy>
  <cp:revision>104</cp:revision>
  <dcterms:created xsi:type="dcterms:W3CDTF">2022-05-31T06:03:08Z</dcterms:created>
  <dcterms:modified xsi:type="dcterms:W3CDTF">2022-06-08T12:11:29Z</dcterms:modified>
</cp:coreProperties>
</file>