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11"/>
  </p:notesMasterIdLst>
  <p:sldIdLst>
    <p:sldId id="328" r:id="rId2"/>
    <p:sldId id="256" r:id="rId3"/>
    <p:sldId id="390" r:id="rId4"/>
    <p:sldId id="391" r:id="rId5"/>
    <p:sldId id="392" r:id="rId6"/>
    <p:sldId id="353" r:id="rId7"/>
    <p:sldId id="349" r:id="rId8"/>
    <p:sldId id="393" r:id="rId9"/>
    <p:sldId id="347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ECFF"/>
    <a:srgbClr val="304878"/>
    <a:srgbClr val="324B7E"/>
    <a:srgbClr val="3A5792"/>
    <a:srgbClr val="233457"/>
    <a:srgbClr val="2A3F68"/>
    <a:srgbClr val="DD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2" autoAdjust="0"/>
  </p:normalViewPr>
  <p:slideViewPr>
    <p:cSldViewPr>
      <p:cViewPr varScale="1">
        <p:scale>
          <a:sx n="83" d="100"/>
          <a:sy n="83" d="100"/>
        </p:scale>
        <p:origin x="14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8096F9A-1222-4EE3-A43F-85F0DE641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69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6B6721-B274-467B-8E3E-F78A691795C3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60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6B6721-B274-467B-8E3E-F78A691795C3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5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9794-990E-4438-BEA4-57AF660266F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F627-F4CC-4346-87B1-81D576987F4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3CEA-DC82-4DF7-A8EA-1B2BB6C3067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B09D4-EE4C-46F1-8E5D-F64FE95B8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C1BFA-AB3C-4E6B-B9F4-7A2BAAAFE2D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4327-E3D5-4AE2-B1C2-0F35AC12CA2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EFD2-0B95-44C6-8DA0-873BFC97FA3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D36E4-C7BE-4C94-8EF5-C2BC6935195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0321-D80F-4899-8BB9-13E9575DB8F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E88E-20D7-43F5-8F62-F547A17F65C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8618-5210-4A7A-9405-A25725D2902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98DE-070D-42EF-B05A-C4FBC7896A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EDC8-BAB2-4439-8039-1229AD0A192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145452E4-860F-4F1A-AEA1-15D229FA2BA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4/27/2024</a:t>
            </a:fld>
            <a:endParaRPr lang="en-US" dirty="0">
              <a:solidFill>
                <a:srgbClr val="1F497D">
                  <a:shade val="90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1F497D">
                  <a:shade val="90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1F497D">
                  <a:shade val="90000"/>
                </a:srgbClr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="" xmlns:a16="http://schemas.microsoft.com/office/drawing/2014/main" id="{23D09407-53BC-485E-B4CE-BC5E4FC4B2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921DB988-49FC-4608-B0A2-E2F3A40190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ctrTitle"/>
          </p:nvPr>
        </p:nvSpPr>
        <p:spPr>
          <a:xfrm>
            <a:off x="-228" y="1817699"/>
            <a:ext cx="9753599" cy="2221205"/>
          </a:xfrm>
        </p:spPr>
        <p:txBody>
          <a:bodyPr anchor="b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4000" b="1" dirty="0" smtClean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CS489: </a:t>
            </a:r>
            <a:r>
              <a:rPr lang="en-US" sz="3500" b="1" dirty="0" smtClean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Applied Software Development</a:t>
            </a:r>
            <a:r>
              <a:rPr lang="en-US" sz="4000" b="1" dirty="0" smtClean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 Project: </a:t>
            </a:r>
            <a:r>
              <a:rPr lang="en-US" sz="35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Advantis</a:t>
            </a:r>
            <a:r>
              <a:rPr lang="en-US" sz="35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Dental Service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="" xmlns:a16="http://schemas.microsoft.com/office/drawing/2014/main" id="{E9B930FD-8671-4C4C-ADCF-73AC1D0CD4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flipH="1">
            <a:off x="7257560" y="0"/>
            <a:ext cx="1886211" cy="2174333"/>
            <a:chOff x="-305" y="-4155"/>
            <a:chExt cx="2514948" cy="2174333"/>
          </a:xfrm>
        </p:grpSpPr>
        <p:sp>
          <p:nvSpPr>
            <p:cNvPr id="82" name="Freeform: Shape 81">
              <a:extLst>
                <a:ext uri="{FF2B5EF4-FFF2-40B4-BE49-F238E27FC236}">
                  <a16:creationId xmlns="" xmlns:a16="http://schemas.microsoft.com/office/drawing/2014/main" id="{C35B12C1-569C-4E37-AA33-7EF215F201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="" xmlns:a16="http://schemas.microsoft.com/office/drawing/2014/main" id="{F23E2660-7810-46F6-8752-187127C830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="" xmlns:a16="http://schemas.microsoft.com/office/drawing/2014/main" id="{C991DC45-0378-45B3-B325-FB8F98545E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="" xmlns:a16="http://schemas.microsoft.com/office/drawing/2014/main" id="{E228F5BA-5150-4554-B7EA-93F371F3B1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="" xmlns:a16="http://schemas.microsoft.com/office/drawing/2014/main" id="{383C2651-AE0C-4AE4-8725-E2F9414FE2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10800000" flipH="1">
            <a:off x="-228" y="4322879"/>
            <a:ext cx="2533818" cy="2535121"/>
            <a:chOff x="-305" y="-1"/>
            <a:chExt cx="3832880" cy="2876136"/>
          </a:xfrm>
        </p:grpSpPr>
        <p:sp>
          <p:nvSpPr>
            <p:cNvPr id="88" name="Freeform: Shape 87">
              <a:extLst>
                <a:ext uri="{FF2B5EF4-FFF2-40B4-BE49-F238E27FC236}">
                  <a16:creationId xmlns="" xmlns:a16="http://schemas.microsoft.com/office/drawing/2014/main" id="{CCE13265-B5D2-47B4-A199-E05F390D5B9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="" xmlns:a16="http://schemas.microsoft.com/office/drawing/2014/main" id="{693EBD03-D832-462C-9304-7273698ED4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="" xmlns:a16="http://schemas.microsoft.com/office/drawing/2014/main" id="{0D53D3E2-805E-40D2-964F-352BF6D476B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="" xmlns:a16="http://schemas.microsoft.com/office/drawing/2014/main" id="{B7A9A916-A926-43E6-800F-432ABC3F244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42AED99-7FB4-404E-8A97-64753DCE42EC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1439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Problem Statement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416049"/>
            <a:ext cx="8001000" cy="5213351"/>
          </a:xfrm>
          <a:noFill/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z="3600" dirty="0"/>
              <a:t>Login user as Officer, Dentist &amp; Patient. 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z="3600" dirty="0" smtClean="0"/>
              <a:t>System </a:t>
            </a:r>
            <a:r>
              <a:rPr lang="en-US" sz="3600" dirty="0"/>
              <a:t>should allow maintain the record according to </a:t>
            </a:r>
            <a:r>
              <a:rPr lang="en-US" sz="3600" dirty="0" smtClean="0"/>
              <a:t>cities.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z="3600" dirty="0" smtClean="0"/>
              <a:t>Patients </a:t>
            </a:r>
            <a:r>
              <a:rPr lang="en-US" sz="3600" dirty="0"/>
              <a:t>should be able to sign in to the system and view their </a:t>
            </a:r>
            <a:r>
              <a:rPr lang="en-US" sz="3600" dirty="0" smtClean="0"/>
              <a:t>appointments.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z="3600" dirty="0" smtClean="0"/>
              <a:t>A </a:t>
            </a:r>
            <a:r>
              <a:rPr lang="en-US" sz="3600" dirty="0"/>
              <a:t>system allow to a patient can submit a request for an </a:t>
            </a:r>
            <a:r>
              <a:rPr lang="en-US" sz="3600" dirty="0" smtClean="0"/>
              <a:t>appointment.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z="3600" dirty="0" smtClean="0"/>
              <a:t>A </a:t>
            </a:r>
            <a:r>
              <a:rPr lang="en-US" sz="3600" dirty="0"/>
              <a:t>system allow to a patient can submit a request to change the </a:t>
            </a:r>
            <a:r>
              <a:rPr lang="en-US" sz="3600" dirty="0" smtClean="0"/>
              <a:t>appointment.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z="3600" dirty="0" smtClean="0"/>
              <a:t>Officer </a:t>
            </a:r>
            <a:r>
              <a:rPr lang="en-US" sz="3600" dirty="0"/>
              <a:t>can enroll the </a:t>
            </a:r>
            <a:r>
              <a:rPr lang="en-US" sz="3600" dirty="0" smtClean="0"/>
              <a:t>patient.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z="3600" dirty="0" smtClean="0"/>
              <a:t>Officer </a:t>
            </a:r>
            <a:r>
              <a:rPr lang="en-US" sz="3600" dirty="0"/>
              <a:t>can book the appointment and notify patient by auto generated </a:t>
            </a:r>
            <a:r>
              <a:rPr lang="en-US" sz="3600" dirty="0" smtClean="0"/>
              <a:t>email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z="3600" dirty="0" smtClean="0"/>
              <a:t>Dentists </a:t>
            </a:r>
            <a:r>
              <a:rPr lang="en-US" sz="3600" dirty="0"/>
              <a:t>should be able to sign in to the system and view a listing of all their </a:t>
            </a:r>
            <a:r>
              <a:rPr lang="en-US" sz="3600" dirty="0" smtClean="0"/>
              <a:t>Appointments.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z="3600" dirty="0" smtClean="0"/>
              <a:t>System </a:t>
            </a:r>
            <a:r>
              <a:rPr lang="en-US" sz="3600" dirty="0"/>
              <a:t>allow to stores specialization. 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z="3600" dirty="0" smtClean="0"/>
              <a:t>The </a:t>
            </a:r>
            <a:r>
              <a:rPr lang="en-US" sz="3600" dirty="0"/>
              <a:t>system should provide information report about each </a:t>
            </a:r>
            <a:r>
              <a:rPr lang="en-US" sz="3600" dirty="0" smtClean="0"/>
              <a:t>Surgery.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z="3600" dirty="0" smtClean="0"/>
              <a:t>A </a:t>
            </a:r>
            <a:r>
              <a:rPr lang="en-US" sz="3600" dirty="0"/>
              <a:t>dentist cannot be given more than 5 appointments in any given </a:t>
            </a:r>
            <a:r>
              <a:rPr lang="en-US" sz="3600" dirty="0" smtClean="0"/>
              <a:t>week.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z="3600" dirty="0" smtClean="0"/>
              <a:t>System </a:t>
            </a:r>
            <a:r>
              <a:rPr lang="en-US" sz="3600" dirty="0"/>
              <a:t>should prevent a patient from a requesting a new appointment if the patient has due</a:t>
            </a:r>
            <a:r>
              <a:rPr lang="en-US" sz="3600" dirty="0" smtClean="0"/>
              <a:t>. 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4AD0D3-461A-4A25-BE93-1B6ABF62020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1439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Use Case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416049"/>
            <a:ext cx="8001000" cy="5213351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Use Case 1: Office Manager Registers Dentists and Patients</a:t>
            </a:r>
          </a:p>
          <a:p>
            <a:r>
              <a:rPr lang="en-US" b="1" dirty="0"/>
              <a:t>Actors:</a:t>
            </a:r>
            <a:r>
              <a:rPr lang="en-US" dirty="0"/>
              <a:t> Office Manager</a:t>
            </a:r>
          </a:p>
          <a:p>
            <a:r>
              <a:rPr lang="en-US" b="1" dirty="0"/>
              <a:t>Description:</a:t>
            </a:r>
            <a:r>
              <a:rPr lang="en-US" dirty="0"/>
              <a:t> The Office Manager uses the system to register new Dentists and Patients.</a:t>
            </a:r>
          </a:p>
          <a:p>
            <a:r>
              <a:rPr lang="en-US" b="1" dirty="0"/>
              <a:t>Flow:</a:t>
            </a:r>
            <a:endParaRPr lang="en-US" dirty="0"/>
          </a:p>
          <a:p>
            <a:pPr lvl="1"/>
            <a:r>
              <a:rPr lang="en-US" dirty="0"/>
              <a:t>Office Manager logs in to the system.</a:t>
            </a:r>
          </a:p>
          <a:p>
            <a:pPr lvl="1"/>
            <a:r>
              <a:rPr lang="en-US" dirty="0"/>
              <a:t>Office Manager navigates to the respective registration forms for Dentists and Patients.</a:t>
            </a:r>
          </a:p>
          <a:p>
            <a:pPr lvl="1"/>
            <a:r>
              <a:rPr lang="en-US" dirty="0"/>
              <a:t>For Dentists, the Office Manager enters First Name, Last Name, Contact Phone Number, Email, and Specialization.</a:t>
            </a:r>
          </a:p>
          <a:p>
            <a:pPr lvl="1"/>
            <a:r>
              <a:rPr lang="en-US" dirty="0"/>
              <a:t>For Patients, the Office Manager enters First Name, Last Name, Contact Phone Number, Email, Mailing Address, and Date of Birth.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4AD0D3-461A-4A25-BE93-1B6ABF62020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14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1439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Use Case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416049"/>
            <a:ext cx="8001000" cy="5213351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Use Case </a:t>
            </a:r>
            <a:r>
              <a:rPr lang="en-US" b="1" dirty="0" smtClean="0"/>
              <a:t>2: </a:t>
            </a:r>
            <a:r>
              <a:rPr lang="en-US" b="1" dirty="0"/>
              <a:t>Office Manager Books Appointments</a:t>
            </a:r>
          </a:p>
          <a:p>
            <a:r>
              <a:rPr lang="en-US" b="1" dirty="0"/>
              <a:t>Actors:</a:t>
            </a:r>
            <a:r>
              <a:rPr lang="en-US" dirty="0"/>
              <a:t> Office Manager</a:t>
            </a:r>
          </a:p>
          <a:p>
            <a:r>
              <a:rPr lang="en-US" b="1" dirty="0"/>
              <a:t>Description:</a:t>
            </a:r>
            <a:r>
              <a:rPr lang="en-US" dirty="0"/>
              <a:t> The Office Manager books appointments for Patients to see Dentists.</a:t>
            </a:r>
          </a:p>
          <a:p>
            <a:r>
              <a:rPr lang="en-US" b="1" dirty="0"/>
              <a:t>Flow:</a:t>
            </a:r>
            <a:endParaRPr lang="en-US" dirty="0"/>
          </a:p>
          <a:p>
            <a:pPr lvl="1"/>
            <a:r>
              <a:rPr lang="en-US" dirty="0"/>
              <a:t>Office Manager logs in to the system.</a:t>
            </a:r>
          </a:p>
          <a:p>
            <a:pPr lvl="1"/>
            <a:r>
              <a:rPr lang="en-US" dirty="0"/>
              <a:t>Office Manager views appointment requests from Patients.</a:t>
            </a:r>
          </a:p>
          <a:p>
            <a:pPr lvl="1"/>
            <a:r>
              <a:rPr lang="en-US" dirty="0"/>
              <a:t>Office Manager checks Dentist availability and schedules appointments for Patients.</a:t>
            </a:r>
          </a:p>
          <a:p>
            <a:pPr lvl="1"/>
            <a:r>
              <a:rPr lang="en-US" dirty="0"/>
              <a:t>System sends confirmation emails to Patients and Dentists for booked appointments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4AD0D3-461A-4A25-BE93-1B6ABF62020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52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1439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Use Case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416049"/>
            <a:ext cx="8001000" cy="5213351"/>
          </a:xfrm>
          <a:noFill/>
        </p:spPr>
        <p:txBody>
          <a:bodyPr>
            <a:normAutofit/>
          </a:bodyPr>
          <a:lstStyle/>
          <a:p>
            <a:r>
              <a:rPr lang="en-US" b="1" dirty="0"/>
              <a:t>Use Case </a:t>
            </a:r>
            <a:r>
              <a:rPr lang="en-US" b="1" dirty="0" smtClean="0"/>
              <a:t>3: </a:t>
            </a:r>
            <a:r>
              <a:rPr lang="en-US" b="1" dirty="0"/>
              <a:t>Dentists Manage Appointments</a:t>
            </a:r>
          </a:p>
          <a:p>
            <a:r>
              <a:rPr lang="en-US" b="1" dirty="0"/>
              <a:t>Actors:</a:t>
            </a:r>
            <a:r>
              <a:rPr lang="en-US" dirty="0"/>
              <a:t> Dentists</a:t>
            </a:r>
          </a:p>
          <a:p>
            <a:r>
              <a:rPr lang="en-US" b="1" dirty="0"/>
              <a:t>Description:</a:t>
            </a:r>
            <a:r>
              <a:rPr lang="en-US" dirty="0"/>
              <a:t> Dentists view and manage their scheduled appointments.</a:t>
            </a:r>
          </a:p>
          <a:p>
            <a:r>
              <a:rPr lang="en-US" b="1" dirty="0"/>
              <a:t>Flow:</a:t>
            </a:r>
            <a:endParaRPr lang="en-US" dirty="0"/>
          </a:p>
          <a:p>
            <a:pPr lvl="1"/>
            <a:r>
              <a:rPr lang="en-US" dirty="0"/>
              <a:t>Dentist logs in to the system.</a:t>
            </a:r>
          </a:p>
          <a:p>
            <a:pPr lvl="1"/>
            <a:r>
              <a:rPr lang="en-US" dirty="0"/>
              <a:t>Dentist views a listing of their appointments, including Patient details.</a:t>
            </a:r>
          </a:p>
          <a:p>
            <a:pPr lvl="1"/>
            <a:r>
              <a:rPr lang="en-US" dirty="0"/>
              <a:t>Dentist can view appointment details, reschedule, or cancel appointments as needed.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4AD0D3-461A-4A25-BE93-1B6ABF62020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9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249363"/>
            <a:ext cx="7453138" cy="52895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5FE0203-A89B-4BFF-88D7-6DE50EF8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602EBD6C-7067-4126-BA03-200D8CF2565D}"/>
              </a:ext>
            </a:extLst>
          </p:cNvPr>
          <p:cNvSpPr txBox="1">
            <a:spLocks/>
          </p:cNvSpPr>
          <p:nvPr/>
        </p:nvSpPr>
        <p:spPr>
          <a:xfrm>
            <a:off x="381000" y="2728915"/>
            <a:ext cx="8229600" cy="3748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28600" y="152402"/>
            <a:ext cx="8153400" cy="9143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800" dirty="0"/>
              <a:t>Domain Model Class Diagram</a:t>
            </a:r>
          </a:p>
        </p:txBody>
      </p:sp>
    </p:spTree>
    <p:extLst>
      <p:ext uri="{BB962C8B-B14F-4D97-AF65-F5344CB8AC3E}">
        <p14:creationId xmlns:p14="http://schemas.microsoft.com/office/powerpoint/2010/main" val="58585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143000"/>
            <a:ext cx="12467379" cy="5715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5FE0203-A89B-4BFF-88D7-6DE50EF8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602EBD6C-7067-4126-BA03-200D8CF2565D}"/>
              </a:ext>
            </a:extLst>
          </p:cNvPr>
          <p:cNvSpPr txBox="1">
            <a:spLocks/>
          </p:cNvSpPr>
          <p:nvPr/>
        </p:nvSpPr>
        <p:spPr>
          <a:xfrm>
            <a:off x="381000" y="2728915"/>
            <a:ext cx="8229600" cy="3748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28600" y="152402"/>
            <a:ext cx="8153400" cy="9143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800" dirty="0" smtClean="0"/>
              <a:t>ERD Diagram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7238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5FE0203-A89B-4BFF-88D7-6DE50EF8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602EBD6C-7067-4126-BA03-200D8CF2565D}"/>
              </a:ext>
            </a:extLst>
          </p:cNvPr>
          <p:cNvSpPr txBox="1">
            <a:spLocks/>
          </p:cNvSpPr>
          <p:nvPr/>
        </p:nvSpPr>
        <p:spPr>
          <a:xfrm>
            <a:off x="381000" y="2728915"/>
            <a:ext cx="8229600" cy="3748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28600" y="152402"/>
            <a:ext cx="8153400" cy="9143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800" dirty="0" smtClean="0"/>
              <a:t>Architecture Diagram</a:t>
            </a:r>
            <a:endParaRPr lang="en-US" sz="48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97122"/>
            <a:ext cx="8153400" cy="5532278"/>
          </a:xfrm>
        </p:spPr>
      </p:pic>
    </p:spTree>
    <p:extLst>
      <p:ext uri="{BB962C8B-B14F-4D97-AF65-F5344CB8AC3E}">
        <p14:creationId xmlns:p14="http://schemas.microsoft.com/office/powerpoint/2010/main" val="353348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="" xmlns:a16="http://schemas.microsoft.com/office/drawing/2014/main" id="{23D09407-53BC-485E-B4CE-BC5E4FC4B2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921DB988-49FC-4608-B0A2-E2F3A40190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66927" y="3340411"/>
            <a:ext cx="7980565" cy="1231589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CS48</a:t>
            </a:r>
            <a:r>
              <a:rPr lang="en-US" sz="4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n-US" sz="4000" b="1" dirty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  <a:br>
              <a:rPr lang="en-US" sz="4000" b="1" dirty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en-US" sz="4000" b="1" dirty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Applied Software Development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="" xmlns:a16="http://schemas.microsoft.com/office/drawing/2014/main" id="{E9B930FD-8671-4C4C-ADCF-73AC1D0CD4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flipH="1">
            <a:off x="7257560" y="0"/>
            <a:ext cx="1886211" cy="2174333"/>
            <a:chOff x="-305" y="-4155"/>
            <a:chExt cx="2514948" cy="2174333"/>
          </a:xfrm>
        </p:grpSpPr>
        <p:sp>
          <p:nvSpPr>
            <p:cNvPr id="82" name="Freeform: Shape 81">
              <a:extLst>
                <a:ext uri="{FF2B5EF4-FFF2-40B4-BE49-F238E27FC236}">
                  <a16:creationId xmlns="" xmlns:a16="http://schemas.microsoft.com/office/drawing/2014/main" id="{C35B12C1-569C-4E37-AA33-7EF215F201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="" xmlns:a16="http://schemas.microsoft.com/office/drawing/2014/main" id="{F23E2660-7810-46F6-8752-187127C830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="" xmlns:a16="http://schemas.microsoft.com/office/drawing/2014/main" id="{C991DC45-0378-45B3-B325-FB8F98545E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="" xmlns:a16="http://schemas.microsoft.com/office/drawing/2014/main" id="{E228F5BA-5150-4554-B7EA-93F371F3B1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="" xmlns:a16="http://schemas.microsoft.com/office/drawing/2014/main" id="{383C2651-AE0C-4AE4-8725-E2F9414FE2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10800000" flipH="1">
            <a:off x="-228" y="4322879"/>
            <a:ext cx="2533818" cy="2535121"/>
            <a:chOff x="-305" y="-1"/>
            <a:chExt cx="3832880" cy="2876136"/>
          </a:xfrm>
        </p:grpSpPr>
        <p:sp>
          <p:nvSpPr>
            <p:cNvPr id="88" name="Freeform: Shape 87">
              <a:extLst>
                <a:ext uri="{FF2B5EF4-FFF2-40B4-BE49-F238E27FC236}">
                  <a16:creationId xmlns="" xmlns:a16="http://schemas.microsoft.com/office/drawing/2014/main" id="{CCE13265-B5D2-47B4-A199-E05F390D5B9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="" xmlns:a16="http://schemas.microsoft.com/office/drawing/2014/main" id="{693EBD03-D832-462C-9304-7273698ED4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="" xmlns:a16="http://schemas.microsoft.com/office/drawing/2014/main" id="{0D53D3E2-805E-40D2-964F-352BF6D476B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="" xmlns:a16="http://schemas.microsoft.com/office/drawing/2014/main" id="{B7A9A916-A926-43E6-800F-432ABC3F244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42AED99-7FB4-404E-8A97-64753DCE42EC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5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35319</TotalTime>
  <Words>408</Words>
  <Application>Microsoft Office PowerPoint</Application>
  <PresentationFormat>On-screen Show (4:3)</PresentationFormat>
  <Paragraphs>55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CS489: Applied Software Development Project: Advantis Dental Service</vt:lpstr>
      <vt:lpstr>Problem Statement</vt:lpstr>
      <vt:lpstr>Use Case</vt:lpstr>
      <vt:lpstr>Use Case</vt:lpstr>
      <vt:lpstr>Use Case</vt:lpstr>
      <vt:lpstr>PowerPoint Presentation</vt:lpstr>
      <vt:lpstr>PowerPoint Presentation</vt:lpstr>
      <vt:lpstr>PowerPoint Presentation</vt:lpstr>
      <vt:lpstr>CS489: Applied Software Development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CS418: Databases &amp; Software Development</dc:title>
  <dc:creator>Obinna Kalu</dc:creator>
  <cp:lastModifiedBy>IQHOSSAN</cp:lastModifiedBy>
  <cp:revision>187</cp:revision>
  <dcterms:created xsi:type="dcterms:W3CDTF">2021-01-07T21:32:26Z</dcterms:created>
  <dcterms:modified xsi:type="dcterms:W3CDTF">2024-04-27T16:12:17Z</dcterms:modified>
</cp:coreProperties>
</file>