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DA85F-B515-4D9F-AB4E-B2A12F60E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B380E4-7BD4-4B96-9A12-C78608B82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00A24-20F1-44E1-B245-5142B2629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382D-7811-4414-99FF-85B189D4E43E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227842-1897-4901-B164-0DD0B259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4B9BB-8A22-41FB-9E25-5226266D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D0AC-E603-4CA0-A8AD-529FCCA7F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46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7FDCA-A126-4D44-A8BD-4F7B4702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A1031A-75EF-4054-A0F2-26849F813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576B1-2CFB-49F4-B3A9-1489080E1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382D-7811-4414-99FF-85B189D4E43E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8BAF40-432F-4DDF-BCB1-2D874C9C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F1939-E6E9-4183-8385-C49D9A3E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D0AC-E603-4CA0-A8AD-529FCCA7F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04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B731FF-EC59-4AB3-BB23-72BE65D68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080D10-F726-44BC-B2FD-E1F555F09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CC41BE-6CD3-4314-B1C3-B8A2B714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382D-7811-4414-99FF-85B189D4E43E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17632-4BFD-4CA4-AB91-58062B44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51016-0E34-4AB9-A171-8AE593EB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D0AC-E603-4CA0-A8AD-529FCCA7F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89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D10CF-1374-4978-94D4-FCFFAC33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CC8FA-BBB0-421D-9450-82C44FAD1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EA4EA-9D61-42E7-B91A-0CCC46C2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382D-7811-4414-99FF-85B189D4E43E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BC59C9-A1D6-469B-8790-334558FE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FBBA95-F946-440E-8DE3-22CE4850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D0AC-E603-4CA0-A8AD-529FCCA7F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59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8E0A8-30BC-4952-9968-F8A52026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178060-6ECE-4133-899A-1C78BB7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DAB226-A034-4A7E-82F0-C004245C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382D-7811-4414-99FF-85B189D4E43E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B79E6-63FE-4C31-9791-77E14A62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11F94E-4C02-4B1C-BE12-B7A97E94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D0AC-E603-4CA0-A8AD-529FCCA7F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36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B5D89-74E5-43F8-83A9-A74020C8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D7E3F1-792C-444E-90B8-F5B5491C4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8EB6C2-108F-4C2B-8461-8BBC78D41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89B7A1-E0FA-4174-9AE7-1AB15AD24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382D-7811-4414-99FF-85B189D4E43E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A25C62-ED95-42BD-BCDA-E93F58FF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888FB5-0E55-47FD-B2BD-39456092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D0AC-E603-4CA0-A8AD-529FCCA7F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59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B6424-D002-47B2-B0D2-FC5D22F5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9ECE4E-3F64-4602-B940-D449CA9F0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B23D30-50B2-4DBF-9552-39C388421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8A5470-4A16-40F8-9693-4E2C21CFF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392E0F-67CF-4E7E-9818-C5CEC92DE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5340AC-9A79-494B-A3E3-8F55B6DC1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382D-7811-4414-99FF-85B189D4E43E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401291-BBEA-4C93-ABA8-FE1CD226A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FC16C9-CE0D-4641-9F7A-5EDB4421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D0AC-E603-4CA0-A8AD-529FCCA7F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37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460D-ACF7-46D8-8ABD-791CD28C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ADD2E8-87B9-4BB3-8FEE-1F0379A53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382D-7811-4414-99FF-85B189D4E43E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AB0DA-5DB7-483E-A638-E6FFE012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E2979C-4539-4D68-8E1D-3C091B24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D0AC-E603-4CA0-A8AD-529FCCA7F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08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4C447F-6550-447C-A20E-D01F607D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382D-7811-4414-99FF-85B189D4E43E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1592D1-C838-4ABA-942D-7A0966AE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44DECE-0351-4DCE-8E73-606E50C5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D0AC-E603-4CA0-A8AD-529FCCA7F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13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9B365-3BFF-45A5-A2C6-0B45856F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864E6-3022-4E39-8608-2E9557BCB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A1AA51-5552-47E7-A72F-7A8807A78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AA1E97-E427-4073-BA92-661B34B6A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382D-7811-4414-99FF-85B189D4E43E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C5B24C-B87C-4626-A841-826846DD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4D4AC9-E037-4C00-B6DA-B09698AA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D0AC-E603-4CA0-A8AD-529FCCA7F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33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ECAB1-92B8-4616-86B5-CF9B7A6A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271017-B25C-4146-B609-626E251EB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4AB96-3D9E-4260-AF15-039AEA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697FD6-B1F1-4756-920D-2E87E8E9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382D-7811-4414-99FF-85B189D4E43E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ED1CE6-5BA6-4B8C-8792-19D211E5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7C3942-A3D3-407F-8088-101F8118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D0AC-E603-4CA0-A8AD-529FCCA7F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69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9E3A48-427A-448E-8D2E-D07C4748B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2ED4D7-0CAF-48D8-9456-EE4DB5D76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E7BEC-BFE0-404E-A515-C0029DE6C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2382D-7811-4414-99FF-85B189D4E43E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28514-BDDC-4B39-B176-94F1B7D18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4CF6C6-A263-4C01-98D2-F84C68BF8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0D0AC-E603-4CA0-A8AD-529FCCA7F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95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B4102BC-937F-43E1-B0E4-E75CE0524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47118"/>
              </p:ext>
            </p:extLst>
          </p:nvPr>
        </p:nvGraphicFramePr>
        <p:xfrm>
          <a:off x="333829" y="606850"/>
          <a:ext cx="108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5115037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450949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256966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721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9015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852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288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294427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FD8E422-D548-47FA-A28E-DE7F1F1943A0}"/>
              </a:ext>
            </a:extLst>
          </p:cNvPr>
          <p:cNvCxnSpPr/>
          <p:nvPr/>
        </p:nvCxnSpPr>
        <p:spPr>
          <a:xfrm>
            <a:off x="333829" y="606850"/>
            <a:ext cx="1080000" cy="18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B5BA6A88-A91D-45EF-A21E-E0C34CE55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614795"/>
              </p:ext>
            </p:extLst>
          </p:nvPr>
        </p:nvGraphicFramePr>
        <p:xfrm>
          <a:off x="1828141" y="606850"/>
          <a:ext cx="72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5115037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4509496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721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9015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85217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10D308F-48F5-45BC-B230-8F46C50125F6}"/>
              </a:ext>
            </a:extLst>
          </p:cNvPr>
          <p:cNvCxnSpPr/>
          <p:nvPr/>
        </p:nvCxnSpPr>
        <p:spPr>
          <a:xfrm>
            <a:off x="1828141" y="606850"/>
            <a:ext cx="720000" cy="10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B13B5008-166B-4D20-B4B6-6D77C1375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174996"/>
              </p:ext>
            </p:extLst>
          </p:nvPr>
        </p:nvGraphicFramePr>
        <p:xfrm>
          <a:off x="3298702" y="606850"/>
          <a:ext cx="396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5115037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450949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084887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452829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525837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0485527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21690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250947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15956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094612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1489757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721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9015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852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9438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262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450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6741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7762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640634"/>
                  </a:ext>
                </a:extLst>
              </a:tr>
            </a:tbl>
          </a:graphicData>
        </a:graphic>
      </p:graphicFrame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5C51FF1-C708-4561-B82C-2ECAA4CC0744}"/>
              </a:ext>
            </a:extLst>
          </p:cNvPr>
          <p:cNvCxnSpPr>
            <a:cxnSpLocks/>
          </p:cNvCxnSpPr>
          <p:nvPr/>
        </p:nvCxnSpPr>
        <p:spPr>
          <a:xfrm>
            <a:off x="3298701" y="606850"/>
            <a:ext cx="3960001" cy="3225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1FF6CF3-90A3-4A27-8527-866FB3C4D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562966"/>
              </p:ext>
            </p:extLst>
          </p:nvPr>
        </p:nvGraphicFramePr>
        <p:xfrm>
          <a:off x="339107" y="4111625"/>
          <a:ext cx="39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6021636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33084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683095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598312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891329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46327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42323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842661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418648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726306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2197755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4573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8294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524043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F847DC5-FEDE-42CF-AEF5-13D74FE30261}"/>
              </a:ext>
            </a:extLst>
          </p:cNvPr>
          <p:cNvCxnSpPr/>
          <p:nvPr/>
        </p:nvCxnSpPr>
        <p:spPr>
          <a:xfrm>
            <a:off x="333829" y="4120737"/>
            <a:ext cx="3959101" cy="1068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7CFD9C-C4A9-44C1-AAAC-80FF74F6E273}"/>
              </a:ext>
            </a:extLst>
          </p:cNvPr>
          <p:cNvSpPr txBox="1"/>
          <p:nvPr/>
        </p:nvSpPr>
        <p:spPr>
          <a:xfrm>
            <a:off x="333829" y="213755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3:5 - 7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2C65D1-30E8-425D-91C3-C66E4E5233FE}"/>
              </a:ext>
            </a:extLst>
          </p:cNvPr>
          <p:cNvSpPr txBox="1"/>
          <p:nvPr/>
        </p:nvSpPr>
        <p:spPr>
          <a:xfrm>
            <a:off x="1828141" y="213755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2:3 - 4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64BB82-6DC7-46ED-B499-28A45CF6B7AE}"/>
              </a:ext>
            </a:extLst>
          </p:cNvPr>
          <p:cNvSpPr txBox="1"/>
          <p:nvPr/>
        </p:nvSpPr>
        <p:spPr>
          <a:xfrm>
            <a:off x="3298701" y="213755"/>
            <a:ext cx="129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9:11 - 19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CD78F3-8A36-4953-BA6B-D4EBE8B56DEC}"/>
              </a:ext>
            </a:extLst>
          </p:cNvPr>
          <p:cNvSpPr txBox="1"/>
          <p:nvPr/>
        </p:nvSpPr>
        <p:spPr>
          <a:xfrm>
            <a:off x="333828" y="3726199"/>
            <a:ext cx="122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3:11 - 13</a:t>
            </a:r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F7B290F-71CE-43FB-8B1A-EA83A2B3B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254" y="583087"/>
            <a:ext cx="3429176" cy="510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8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B4102BC-937F-43E1-B0E4-E75CE0524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978004"/>
              </p:ext>
            </p:extLst>
          </p:nvPr>
        </p:nvGraphicFramePr>
        <p:xfrm>
          <a:off x="4597071" y="2394086"/>
          <a:ext cx="108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5115037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450949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256966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721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9015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7852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288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294427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4581C6B-4DF3-4E15-B39F-7B94F2475D50}"/>
              </a:ext>
            </a:extLst>
          </p:cNvPr>
          <p:cNvCxnSpPr/>
          <p:nvPr/>
        </p:nvCxnSpPr>
        <p:spPr>
          <a:xfrm flipV="1">
            <a:off x="4597071" y="2394086"/>
            <a:ext cx="1080000" cy="18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1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12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승민</dc:creator>
  <cp:lastModifiedBy>승민</cp:lastModifiedBy>
  <cp:revision>5</cp:revision>
  <dcterms:created xsi:type="dcterms:W3CDTF">2024-03-28T05:26:12Z</dcterms:created>
  <dcterms:modified xsi:type="dcterms:W3CDTF">2024-03-28T08:13:25Z</dcterms:modified>
</cp:coreProperties>
</file>