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4" r:id="rId5"/>
  </p:sldIdLst>
  <p:sldSz cx="16922750" cy="93611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8413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6821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5234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33642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4205605" algn="l" defTabSz="16821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5046345" algn="l" defTabSz="16821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887720" algn="l" defTabSz="16821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6728460" algn="l" defTabSz="16821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41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9" autoAdjust="0"/>
    <p:restoredTop sz="94660"/>
  </p:normalViewPr>
  <p:slideViewPr>
    <p:cSldViewPr>
      <p:cViewPr varScale="1">
        <p:scale>
          <a:sx n="65" d="100"/>
          <a:sy n="65" d="100"/>
        </p:scale>
        <p:origin x="282" y="84"/>
      </p:cViewPr>
      <p:guideLst>
        <p:guide orient="horz" pos="2914"/>
        <p:guide pos="526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85800"/>
            <a:ext cx="6197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841375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682115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252349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336423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4205605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5046345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588772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6728460" algn="l" defTabSz="168211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557"/>
            <a:ext cx="16922750" cy="937304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1840" y="3282300"/>
            <a:ext cx="10780669" cy="2247279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737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1840" y="5529576"/>
            <a:ext cx="10780669" cy="1497318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2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6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92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00876" y="8246740"/>
            <a:ext cx="1265790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DF8838-2596-481A-81BD-BA549497E7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0154" y="8246740"/>
            <a:ext cx="8741217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24020" y="8246740"/>
            <a:ext cx="948489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7507C5-9851-4EF6-82C9-5647805156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00876" y="8246740"/>
            <a:ext cx="1265790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5118EC-EDEF-4F9C-852D-0A464BD53A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40154" y="8246740"/>
            <a:ext cx="8741217" cy="4984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24020" y="8246740"/>
            <a:ext cx="948489" cy="4984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CC5073-A55C-4F3C-8D7B-130473455D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312" y="-81509"/>
            <a:ext cx="17034061" cy="95855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0" y="11674795"/>
            <a:ext cx="16922749" cy="9357360"/>
          </a:xfrm>
          <a:prstGeom prst="rect">
            <a:avLst/>
          </a:prstGeom>
        </p:spPr>
      </p:pic>
      <p:pic>
        <p:nvPicPr>
          <p:cNvPr id="3" name="虚点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6974601" y="-644272"/>
            <a:ext cx="14418653" cy="14106659"/>
          </a:xfrm>
          <a:prstGeom prst="rect">
            <a:avLst/>
          </a:prstGeom>
        </p:spPr>
      </p:pic>
      <p:grpSp>
        <p:nvGrpSpPr>
          <p:cNvPr id="5" name="实点"/>
          <p:cNvGrpSpPr/>
          <p:nvPr userDrawn="1"/>
        </p:nvGrpSpPr>
        <p:grpSpPr>
          <a:xfrm>
            <a:off x="864337" y="-5922474"/>
            <a:ext cx="12583133" cy="11653973"/>
            <a:chOff x="-1112838" y="-6292080"/>
            <a:chExt cx="14425613" cy="13360401"/>
          </a:xfrm>
          <a:solidFill>
            <a:schemeClr val="accent5">
              <a:alpha val="91000"/>
            </a:schemeClr>
          </a:soli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31812" y="154758"/>
              <a:ext cx="85725" cy="873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25437" y="-508817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63512" y="-1086667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31812" y="-1815330"/>
              <a:ext cx="88900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-496888" y="-1435917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-901700" y="-1320030"/>
              <a:ext cx="36513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-1074738" y="-1056505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-865188" y="-508817"/>
              <a:ext cx="87313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-692150" y="-550092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-650875" y="-929505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-460375" y="354783"/>
              <a:ext cx="38100" cy="365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-238125" y="267470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-1112838" y="373833"/>
              <a:ext cx="68263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01625" y="965970"/>
              <a:ext cx="60325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-163513" y="11348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-238125" y="-234180"/>
              <a:ext cx="101600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-673100" y="804045"/>
              <a:ext cx="33338" cy="34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-219075" y="1307283"/>
              <a:ext cx="47625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-331788" y="1513658"/>
              <a:ext cx="52388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-80963" y="1562870"/>
              <a:ext cx="46038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71462" y="1604145"/>
              <a:ext cx="60325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-384175" y="1788295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-508000" y="187084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-688975" y="2002608"/>
              <a:ext cx="68263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-279400" y="2421708"/>
              <a:ext cx="49213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-122238" y="2474095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-58738" y="2421708"/>
              <a:ext cx="26988" cy="269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88912" y="2663008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-508000" y="2834458"/>
              <a:ext cx="107950" cy="1095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-279400" y="2834458"/>
              <a:ext cx="60325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-141288" y="2775720"/>
              <a:ext cx="60325" cy="587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-141288" y="3401195"/>
              <a:ext cx="60325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658812" y="3431358"/>
              <a:ext cx="66675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-298450" y="3912370"/>
              <a:ext cx="7937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008062" y="4291783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412875" y="4137795"/>
              <a:ext cx="82550" cy="777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981075" y="4809308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846137" y="484740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-80963" y="4569595"/>
              <a:ext cx="49213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-331788" y="3326583"/>
              <a:ext cx="52388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1346200" y="4621983"/>
              <a:ext cx="47625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2089150" y="4594995"/>
              <a:ext cx="74613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2643187" y="4941070"/>
              <a:ext cx="106363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2921000" y="5109345"/>
              <a:ext cx="106363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3382962" y="620948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3646487" y="6250758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3968750" y="6141220"/>
              <a:ext cx="68263" cy="68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3968750" y="6288858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4378325" y="6141220"/>
              <a:ext cx="33338" cy="34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4411662" y="5879283"/>
              <a:ext cx="7937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4557712" y="6176145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4821237" y="6176145"/>
              <a:ext cx="107950" cy="1127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4978400" y="6107883"/>
              <a:ext cx="71438" cy="68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auto">
            <a:xfrm>
              <a:off x="4903787" y="6806383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5429250" y="6974658"/>
              <a:ext cx="88900" cy="936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5713412" y="58792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6089650" y="596183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7185025" y="5998345"/>
              <a:ext cx="90488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7477125" y="60443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7661275" y="60443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7785100" y="59808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auto">
            <a:xfrm>
              <a:off x="7947025" y="60443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8059737" y="5815783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8208962" y="5342708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8153400" y="58792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8261350" y="596183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8709025" y="6536508"/>
              <a:ext cx="96838" cy="100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9278937" y="5537970"/>
              <a:ext cx="71438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9185275" y="544430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10525125" y="2564583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11849100" y="2616970"/>
              <a:ext cx="128588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11034712" y="2740795"/>
              <a:ext cx="68263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11293475" y="2666183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11293475" y="30344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10866437" y="3109095"/>
              <a:ext cx="52388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auto">
            <a:xfrm>
              <a:off x="10866437" y="3972695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10090150" y="3529783"/>
              <a:ext cx="47625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12484100" y="1926408"/>
              <a:ext cx="93663" cy="936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11914187" y="1153295"/>
              <a:ext cx="100013" cy="984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auto">
            <a:xfrm>
              <a:off x="11961812" y="10786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auto">
            <a:xfrm>
              <a:off x="11722100" y="99613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12420600" y="786583"/>
              <a:ext cx="107950" cy="1079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auto">
            <a:xfrm>
              <a:off x="12720637" y="10786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auto">
            <a:xfrm>
              <a:off x="11914187" y="1480320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>
              <a:off x="12307887" y="650058"/>
              <a:ext cx="77788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auto">
            <a:xfrm>
              <a:off x="11609387" y="60878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auto">
            <a:xfrm>
              <a:off x="11369675" y="267470"/>
              <a:ext cx="63500" cy="6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auto">
            <a:xfrm>
              <a:off x="11722100" y="137295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auto">
            <a:xfrm>
              <a:off x="11914187" y="332558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auto">
            <a:xfrm>
              <a:off x="12014200" y="-16692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auto">
            <a:xfrm>
              <a:off x="12307887" y="-324667"/>
              <a:ext cx="60325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auto">
            <a:xfrm>
              <a:off x="12484100" y="770"/>
              <a:ext cx="8572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auto">
            <a:xfrm>
              <a:off x="13076237" y="-96067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12919075" y="-685030"/>
              <a:ext cx="57150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auto">
            <a:xfrm>
              <a:off x="13208000" y="-759642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auto">
            <a:xfrm>
              <a:off x="12946062" y="-1323205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auto">
            <a:xfrm>
              <a:off x="12285662" y="-1256530"/>
              <a:ext cx="85725" cy="873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auto">
            <a:xfrm>
              <a:off x="11399837" y="-880292"/>
              <a:ext cx="88900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auto">
            <a:xfrm>
              <a:off x="11961812" y="-858067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auto">
            <a:xfrm>
              <a:off x="12014200" y="-1023167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auto">
            <a:xfrm>
              <a:off x="11369675" y="-1097780"/>
              <a:ext cx="30163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auto">
            <a:xfrm>
              <a:off x="11488737" y="-1278755"/>
              <a:ext cx="38100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auto">
            <a:xfrm>
              <a:off x="11369675" y="-1788342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auto">
            <a:xfrm>
              <a:off x="11741150" y="-2029642"/>
              <a:ext cx="77788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auto">
            <a:xfrm>
              <a:off x="10693400" y="-1462905"/>
              <a:ext cx="82550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auto">
            <a:xfrm>
              <a:off x="12569825" y="-2126480"/>
              <a:ext cx="76200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auto">
            <a:xfrm>
              <a:off x="12720637" y="-2126480"/>
              <a:ext cx="74613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auto">
            <a:xfrm>
              <a:off x="12866687" y="-1953442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auto">
            <a:xfrm>
              <a:off x="12866687" y="-1788342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auto">
            <a:xfrm>
              <a:off x="12149137" y="-2742430"/>
              <a:ext cx="68263" cy="68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auto">
            <a:xfrm>
              <a:off x="12231687" y="-2674167"/>
              <a:ext cx="57150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auto">
            <a:xfrm>
              <a:off x="11215687" y="-2858317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auto">
            <a:xfrm>
              <a:off x="10836275" y="-2791642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auto">
            <a:xfrm>
              <a:off x="11012487" y="-2497955"/>
              <a:ext cx="52388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auto">
            <a:xfrm>
              <a:off x="11163300" y="-2247130"/>
              <a:ext cx="30163" cy="301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auto">
            <a:xfrm>
              <a:off x="10775950" y="-2272530"/>
              <a:ext cx="60325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auto">
            <a:xfrm>
              <a:off x="10731500" y="-254240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auto">
            <a:xfrm>
              <a:off x="11777662" y="-3001192"/>
              <a:ext cx="41275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auto">
            <a:xfrm>
              <a:off x="11741150" y="-3232968"/>
              <a:ext cx="36513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auto">
            <a:xfrm>
              <a:off x="11760200" y="-349331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auto">
            <a:xfrm>
              <a:off x="11628437" y="-3452043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auto">
            <a:xfrm>
              <a:off x="11542712" y="-3837805"/>
              <a:ext cx="58738" cy="603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auto">
            <a:xfrm>
              <a:off x="11163300" y="-3683818"/>
              <a:ext cx="52388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auto">
            <a:xfrm>
              <a:off x="9293225" y="-3969568"/>
              <a:ext cx="82550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auto">
            <a:xfrm>
              <a:off x="10277475" y="-4250555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auto">
            <a:xfrm>
              <a:off x="10137775" y="-4448993"/>
              <a:ext cx="30163" cy="33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auto">
            <a:xfrm>
              <a:off x="9402762" y="-4250555"/>
              <a:ext cx="30163" cy="301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auto">
            <a:xfrm>
              <a:off x="8739187" y="-4709343"/>
              <a:ext cx="30163" cy="34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auto">
            <a:xfrm>
              <a:off x="9072562" y="-5350693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auto">
            <a:xfrm>
              <a:off x="9432925" y="-5741218"/>
              <a:ext cx="107950" cy="1095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auto">
            <a:xfrm>
              <a:off x="9658350" y="-5106218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auto">
            <a:xfrm>
              <a:off x="8426450" y="-5218930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auto">
            <a:xfrm>
              <a:off x="8329612" y="-5106218"/>
              <a:ext cx="82550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auto">
            <a:xfrm>
              <a:off x="8329612" y="-5587230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auto">
            <a:xfrm>
              <a:off x="8674100" y="-5482455"/>
              <a:ext cx="38100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auto">
            <a:xfrm>
              <a:off x="9972675" y="-5064943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auto">
            <a:xfrm>
              <a:off x="7732712" y="-5914255"/>
              <a:ext cx="63500" cy="6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auto">
            <a:xfrm>
              <a:off x="6340475" y="-5661843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auto">
            <a:xfrm>
              <a:off x="6224587" y="-5718993"/>
              <a:ext cx="47625" cy="539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auto">
            <a:xfrm>
              <a:off x="6249987" y="-6266680"/>
              <a:ext cx="41275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auto">
            <a:xfrm>
              <a:off x="5965825" y="-544435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auto">
            <a:xfrm>
              <a:off x="4933950" y="-5507855"/>
              <a:ext cx="63500" cy="6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auto">
            <a:xfrm>
              <a:off x="4816475" y="-5268143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auto">
            <a:xfrm>
              <a:off x="4516437" y="-4974455"/>
              <a:ext cx="74613" cy="777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auto">
            <a:xfrm>
              <a:off x="3833812" y="-4822055"/>
              <a:ext cx="71438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auto">
            <a:xfrm>
              <a:off x="3833812" y="-5268143"/>
              <a:ext cx="71438" cy="714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auto">
            <a:xfrm>
              <a:off x="4073525" y="-5766618"/>
              <a:ext cx="79375" cy="82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auto">
            <a:xfrm>
              <a:off x="3600450" y="-5879330"/>
              <a:ext cx="68263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auto">
            <a:xfrm>
              <a:off x="3754437" y="-6292080"/>
              <a:ext cx="68263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auto">
            <a:xfrm>
              <a:off x="4378325" y="-6258743"/>
              <a:ext cx="55563" cy="555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auto">
            <a:xfrm>
              <a:off x="4838700" y="-6244455"/>
              <a:ext cx="46038" cy="412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auto">
            <a:xfrm>
              <a:off x="3146425" y="-6007918"/>
              <a:ext cx="63500" cy="65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auto">
            <a:xfrm>
              <a:off x="2576512" y="-5845993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auto">
            <a:xfrm>
              <a:off x="1217612" y="-4544243"/>
              <a:ext cx="90488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auto">
            <a:xfrm>
              <a:off x="1217612" y="-4803005"/>
              <a:ext cx="57150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auto">
            <a:xfrm>
              <a:off x="1492250" y="-4679180"/>
              <a:ext cx="47625" cy="492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auto">
            <a:xfrm>
              <a:off x="1712912" y="-4803005"/>
              <a:ext cx="52388" cy="57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auto">
            <a:xfrm>
              <a:off x="1739900" y="-4896668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auto">
            <a:xfrm>
              <a:off x="1927225" y="-5684068"/>
              <a:ext cx="71438" cy="746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auto">
            <a:xfrm>
              <a:off x="974725" y="-4220393"/>
              <a:ext cx="47625" cy="476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auto">
            <a:xfrm>
              <a:off x="466725" y="-3953693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auto">
            <a:xfrm>
              <a:off x="111125" y="-3733030"/>
              <a:ext cx="93663" cy="936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auto">
            <a:xfrm>
              <a:off x="557212" y="-377748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auto">
            <a:xfrm>
              <a:off x="1244600" y="-4018780"/>
              <a:ext cx="30163" cy="269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auto">
            <a:xfrm>
              <a:off x="1308100" y="-4280718"/>
              <a:ext cx="33338" cy="301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auto">
            <a:xfrm>
              <a:off x="2482850" y="-4453755"/>
              <a:ext cx="36513" cy="38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auto">
            <a:xfrm>
              <a:off x="-512763" y="-2993255"/>
              <a:ext cx="57150" cy="52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auto">
            <a:xfrm>
              <a:off x="-485775" y="-2577330"/>
              <a:ext cx="93663" cy="90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5" name="组合 174"/>
          <p:cNvGrpSpPr/>
          <p:nvPr userDrawn="1"/>
        </p:nvGrpSpPr>
        <p:grpSpPr>
          <a:xfrm>
            <a:off x="-8531705" y="-3737737"/>
            <a:ext cx="12595080" cy="12595080"/>
            <a:chOff x="2329347" y="3868208"/>
            <a:chExt cx="12151766" cy="12151766"/>
          </a:xfrm>
        </p:grpSpPr>
        <p:grpSp>
          <p:nvGrpSpPr>
            <p:cNvPr id="176" name="组合 38"/>
            <p:cNvGrpSpPr/>
            <p:nvPr/>
          </p:nvGrpSpPr>
          <p:grpSpPr bwMode="auto">
            <a:xfrm>
              <a:off x="11143244" y="4086006"/>
              <a:ext cx="312944" cy="335122"/>
              <a:chOff x="0" y="0"/>
              <a:chExt cx="1579866" cy="1685211"/>
            </a:xfrm>
          </p:grpSpPr>
          <p:grpSp>
            <p:nvGrpSpPr>
              <p:cNvPr id="202" name="组合 39"/>
              <p:cNvGrpSpPr/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207" name="等腰三角形 44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8" name="等腰三角形 45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9" name="等腰三角形 46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03" name="组合 40"/>
              <p:cNvGrpSpPr/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204" name="等腰三角形 41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5" name="等腰三角形 42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6" name="等腰三角形 43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77" name="组合 176"/>
            <p:cNvGrpSpPr/>
            <p:nvPr/>
          </p:nvGrpSpPr>
          <p:grpSpPr>
            <a:xfrm rot="1313263">
              <a:off x="2329347" y="3868208"/>
              <a:ext cx="12151766" cy="12151766"/>
              <a:chOff x="804839" y="2704271"/>
              <a:chExt cx="10425480" cy="10425480"/>
            </a:xfrm>
          </p:grpSpPr>
          <p:sp>
            <p:nvSpPr>
              <p:cNvPr id="196" name="虚线圆外"/>
              <p:cNvSpPr/>
              <p:nvPr/>
            </p:nvSpPr>
            <p:spPr bwMode="auto">
              <a:xfrm>
                <a:off x="804839" y="2704271"/>
                <a:ext cx="10425480" cy="104254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2">
                    <a:alpha val="46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 bwMode="auto">
              <a:xfrm>
                <a:off x="1758061" y="4631451"/>
                <a:ext cx="249195" cy="249195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 bwMode="auto">
              <a:xfrm>
                <a:off x="8459312" y="326765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 bwMode="auto">
              <a:xfrm>
                <a:off x="10554214" y="5361682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 bwMode="auto">
              <a:xfrm>
                <a:off x="10059096" y="11055557"/>
                <a:ext cx="151864" cy="151864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 bwMode="auto">
              <a:xfrm>
                <a:off x="2078270" y="1137602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10" name="组合 209"/>
          <p:cNvGrpSpPr/>
          <p:nvPr userDrawn="1"/>
        </p:nvGrpSpPr>
        <p:grpSpPr>
          <a:xfrm>
            <a:off x="-1041325" y="-7627894"/>
            <a:ext cx="11192544" cy="11637120"/>
            <a:chOff x="2774946" y="4405059"/>
            <a:chExt cx="11397718" cy="11850444"/>
          </a:xfrm>
        </p:grpSpPr>
        <p:grpSp>
          <p:nvGrpSpPr>
            <p:cNvPr id="211" name="组合 22"/>
            <p:cNvGrpSpPr/>
            <p:nvPr/>
          </p:nvGrpSpPr>
          <p:grpSpPr bwMode="auto">
            <a:xfrm>
              <a:off x="3114077" y="7577018"/>
              <a:ext cx="312944" cy="332659"/>
              <a:chOff x="0" y="0"/>
              <a:chExt cx="1579866" cy="1685211"/>
            </a:xfrm>
          </p:grpSpPr>
          <p:grpSp>
            <p:nvGrpSpPr>
              <p:cNvPr id="237" name="组合 23"/>
              <p:cNvGrpSpPr/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242" name="等腰三角形 28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3" name="等腰三角形 29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4" name="等腰三角形 30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38" name="组合 24"/>
              <p:cNvGrpSpPr/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239" name="等腰三角形 25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0" name="等腰三角形 26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1" name="等腰三角形 27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12" name="组合 211"/>
            <p:cNvGrpSpPr/>
            <p:nvPr/>
          </p:nvGrpSpPr>
          <p:grpSpPr>
            <a:xfrm>
              <a:off x="2774946" y="4405059"/>
              <a:ext cx="11397718" cy="11397718"/>
              <a:chOff x="804839" y="2704271"/>
              <a:chExt cx="10425480" cy="10425480"/>
            </a:xfrm>
          </p:grpSpPr>
          <p:sp>
            <p:nvSpPr>
              <p:cNvPr id="231" name="虚线圆外"/>
              <p:cNvSpPr/>
              <p:nvPr/>
            </p:nvSpPr>
            <p:spPr bwMode="auto">
              <a:xfrm>
                <a:off x="804839" y="2704271"/>
                <a:ext cx="10425480" cy="104254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2">
                    <a:alpha val="27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 bwMode="auto">
              <a:xfrm>
                <a:off x="1811243" y="4675824"/>
                <a:ext cx="151864" cy="151864"/>
              </a:xfrm>
              <a:prstGeom prst="ellipse">
                <a:avLst/>
              </a:prstGeom>
              <a:solidFill>
                <a:schemeClr val="accent2">
                  <a:alpha val="7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 bwMode="auto">
              <a:xfrm>
                <a:off x="8459312" y="3267655"/>
                <a:ext cx="151864" cy="151864"/>
              </a:xfrm>
              <a:prstGeom prst="ellipse">
                <a:avLst/>
              </a:prstGeom>
              <a:solidFill>
                <a:schemeClr val="accent2">
                  <a:alpha val="7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 bwMode="auto">
              <a:xfrm>
                <a:off x="10554214" y="5361682"/>
                <a:ext cx="151864" cy="151864"/>
              </a:xfrm>
              <a:prstGeom prst="ellipse">
                <a:avLst/>
              </a:prstGeom>
              <a:solidFill>
                <a:schemeClr val="accent2">
                  <a:alpha val="7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 bwMode="auto">
              <a:xfrm>
                <a:off x="10059096" y="11055557"/>
                <a:ext cx="151864" cy="151864"/>
              </a:xfrm>
              <a:prstGeom prst="ellipse">
                <a:avLst/>
              </a:prstGeom>
              <a:solidFill>
                <a:schemeClr val="accent2">
                  <a:alpha val="7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 bwMode="auto">
              <a:xfrm>
                <a:off x="2078270" y="11376025"/>
                <a:ext cx="151864" cy="151864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4" name="组合 22"/>
            <p:cNvGrpSpPr/>
            <p:nvPr/>
          </p:nvGrpSpPr>
          <p:grpSpPr bwMode="auto">
            <a:xfrm>
              <a:off x="7958582" y="15922844"/>
              <a:ext cx="312944" cy="332659"/>
              <a:chOff x="0" y="0"/>
              <a:chExt cx="1579866" cy="1685211"/>
            </a:xfrm>
          </p:grpSpPr>
          <p:grpSp>
            <p:nvGrpSpPr>
              <p:cNvPr id="215" name="组合 23"/>
              <p:cNvGrpSpPr/>
              <p:nvPr/>
            </p:nvGrpSpPr>
            <p:grpSpPr bwMode="auto">
              <a:xfrm>
                <a:off x="0" y="138230"/>
                <a:ext cx="1276851" cy="1546981"/>
                <a:chOff x="0" y="0"/>
                <a:chExt cx="1276851" cy="1546981"/>
              </a:xfrm>
            </p:grpSpPr>
            <p:sp>
              <p:nvSpPr>
                <p:cNvPr id="220" name="等腰三角形 28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1" name="等腰三角形 29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2" name="等腰三角形 30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16" name="组合 24"/>
              <p:cNvGrpSpPr/>
              <p:nvPr/>
            </p:nvGrpSpPr>
            <p:grpSpPr bwMode="auto">
              <a:xfrm flipH="1" flipV="1">
                <a:off x="303015" y="0"/>
                <a:ext cx="1276851" cy="1546981"/>
                <a:chOff x="0" y="0"/>
                <a:chExt cx="1276851" cy="1546981"/>
              </a:xfrm>
            </p:grpSpPr>
            <p:sp>
              <p:nvSpPr>
                <p:cNvPr id="217" name="等腰三角形 25"/>
                <p:cNvSpPr>
                  <a:spLocks noChangeArrowheads="1"/>
                </p:cNvSpPr>
                <p:nvPr/>
              </p:nvSpPr>
              <p:spPr bwMode="auto">
                <a:xfrm>
                  <a:off x="293490" y="69925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54B8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8" name="等腰三角形 26"/>
                <p:cNvSpPr>
                  <a:spLocks noChangeArrowheads="1"/>
                </p:cNvSpPr>
                <p:nvPr/>
              </p:nvSpPr>
              <p:spPr bwMode="auto">
                <a:xfrm rot="3624834">
                  <a:off x="-67818" y="482566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75A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9" name="等腰三角形 27"/>
                <p:cNvSpPr>
                  <a:spLocks noChangeArrowheads="1"/>
                </p:cNvSpPr>
                <p:nvPr/>
              </p:nvSpPr>
              <p:spPr bwMode="auto">
                <a:xfrm rot="7249998">
                  <a:off x="-64919" y="67818"/>
                  <a:ext cx="983361" cy="8477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21600000">
                                      <p:cBhvr>
                                        <p:cTn id="6" dur="120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21600000">
                                      <p:cBhvr>
                                        <p:cTn id="8" dur="98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78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6929131" cy="93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591" y="245365"/>
            <a:ext cx="5074338" cy="504417"/>
          </a:xfrm>
          <a:prstGeom prst="rect">
            <a:avLst/>
          </a:prstGeom>
        </p:spPr>
        <p:txBody>
          <a:bodyPr/>
          <a:lstStyle>
            <a:lvl1pPr algn="l">
              <a:defRPr sz="29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64"/>
            <a:ext cx="16922750" cy="92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234464" y="-234463"/>
            <a:ext cx="935664" cy="140459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8213" tIns="84107" rIns="168213" bIns="841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5" Type="http://schemas.openxmlformats.org/officeDocument/2006/relationships/theme" Target="../theme/theme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txStyles>
    <p:titleStyle>
      <a:lvl1pPr algn="l" defTabSz="623570" rtl="0" eaLnBrk="1" latinLnBrk="0" hangingPunct="1">
        <a:spcBef>
          <a:spcPct val="0"/>
        </a:spcBef>
        <a:buNone/>
        <a:defRPr sz="491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67995" indent="-46799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4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14095" indent="-389890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1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60195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9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84400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808605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432175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056380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680585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304790" indent="-311785" algn="l" defTabSz="623570" rtl="0" eaLnBrk="1" latinLnBrk="0" hangingPunct="1">
        <a:spcBef>
          <a:spcPts val="1365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624205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2pPr>
      <a:lvl3pPr marL="124841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4pPr>
      <a:lvl5pPr marL="2496185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5pPr>
      <a:lvl6pPr marL="312039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7pPr>
      <a:lvl8pPr marL="436880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8pPr>
      <a:lvl9pPr marL="4992370" algn="l" defTabSz="623570" rtl="0" eaLnBrk="1" latinLnBrk="0" hangingPunct="1">
        <a:defRPr sz="2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620" y="245110"/>
            <a:ext cx="6871335" cy="5041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Admin DashBoard - Easy Work Flow</a:t>
            </a:r>
            <a:endParaRPr lang="en-US" altLang="zh-CN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180122" y="2840883"/>
            <a:ext cx="2970241" cy="1963791"/>
            <a:chOff x="8830388" y="4068494"/>
            <a:chExt cx="4243991" cy="2812391"/>
          </a:xfrm>
        </p:grpSpPr>
        <p:sp>
          <p:nvSpPr>
            <p:cNvPr id="23" name="Shape 778"/>
            <p:cNvSpPr/>
            <p:nvPr/>
          </p:nvSpPr>
          <p:spPr>
            <a:xfrm>
              <a:off x="8830388" y="4068494"/>
              <a:ext cx="4243991" cy="281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extrusionOk="0">
                  <a:moveTo>
                    <a:pt x="3119" y="16611"/>
                  </a:moveTo>
                  <a:cubicBezTo>
                    <a:pt x="5081" y="14887"/>
                    <a:pt x="7676" y="14630"/>
                    <a:pt x="9047" y="14630"/>
                  </a:cubicBezTo>
                  <a:cubicBezTo>
                    <a:pt x="9529" y="14630"/>
                    <a:pt x="9843" y="14663"/>
                    <a:pt x="9906" y="14669"/>
                  </a:cubicBezTo>
                  <a:lnTo>
                    <a:pt x="21551" y="14669"/>
                  </a:lnTo>
                  <a:cubicBezTo>
                    <a:pt x="21585" y="13299"/>
                    <a:pt x="21600" y="8578"/>
                    <a:pt x="20326" y="5263"/>
                  </a:cubicBezTo>
                  <a:cubicBezTo>
                    <a:pt x="18809" y="1314"/>
                    <a:pt x="16129" y="125"/>
                    <a:pt x="15819" y="0"/>
                  </a:cubicBezTo>
                  <a:cubicBezTo>
                    <a:pt x="7604" y="26"/>
                    <a:pt x="828" y="9498"/>
                    <a:pt x="0" y="21600"/>
                  </a:cubicBezTo>
                  <a:cubicBezTo>
                    <a:pt x="543" y="20036"/>
                    <a:pt x="1502" y="18030"/>
                    <a:pt x="3119" y="16611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Shape 782"/>
            <p:cNvSpPr/>
            <p:nvPr/>
          </p:nvSpPr>
          <p:spPr>
            <a:xfrm>
              <a:off x="10458774" y="4756586"/>
              <a:ext cx="2544421" cy="88120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 algn="l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Management</a:t>
              </a:r>
              <a:endPara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Shape 783"/>
            <p:cNvSpPr/>
            <p:nvPr/>
          </p:nvSpPr>
          <p:spPr>
            <a:xfrm>
              <a:off x="9637260" y="4756170"/>
              <a:ext cx="991247" cy="107989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4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4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14973" y="5294983"/>
            <a:ext cx="2970177" cy="1963791"/>
            <a:chOff x="10880556" y="7583067"/>
            <a:chExt cx="4243899" cy="2812391"/>
          </a:xfrm>
        </p:grpSpPr>
        <p:sp>
          <p:nvSpPr>
            <p:cNvPr id="27" name="Shape 780"/>
            <p:cNvSpPr/>
            <p:nvPr/>
          </p:nvSpPr>
          <p:spPr>
            <a:xfrm>
              <a:off x="10880556" y="7583067"/>
              <a:ext cx="4243899" cy="281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extrusionOk="0">
                  <a:moveTo>
                    <a:pt x="18442" y="4989"/>
                  </a:moveTo>
                  <a:cubicBezTo>
                    <a:pt x="16479" y="6711"/>
                    <a:pt x="13885" y="6970"/>
                    <a:pt x="12513" y="6970"/>
                  </a:cubicBezTo>
                  <a:cubicBezTo>
                    <a:pt x="12032" y="6970"/>
                    <a:pt x="11717" y="6937"/>
                    <a:pt x="11654" y="6931"/>
                  </a:cubicBezTo>
                  <a:lnTo>
                    <a:pt x="10" y="6931"/>
                  </a:lnTo>
                  <a:cubicBezTo>
                    <a:pt x="-25" y="8301"/>
                    <a:pt x="-40" y="13022"/>
                    <a:pt x="1234" y="16337"/>
                  </a:cubicBezTo>
                  <a:cubicBezTo>
                    <a:pt x="2756" y="20297"/>
                    <a:pt x="5432" y="21477"/>
                    <a:pt x="5741" y="21600"/>
                  </a:cubicBezTo>
                  <a:cubicBezTo>
                    <a:pt x="13956" y="21574"/>
                    <a:pt x="20732" y="12102"/>
                    <a:pt x="21560" y="0"/>
                  </a:cubicBezTo>
                  <a:cubicBezTo>
                    <a:pt x="21017" y="1564"/>
                    <a:pt x="20059" y="3567"/>
                    <a:pt x="18442" y="498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Shape 785"/>
            <p:cNvSpPr/>
            <p:nvPr/>
          </p:nvSpPr>
          <p:spPr>
            <a:xfrm>
              <a:off x="13390941" y="8497127"/>
              <a:ext cx="991247" cy="107989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4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4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Shape 787"/>
            <p:cNvSpPr/>
            <p:nvPr/>
          </p:nvSpPr>
          <p:spPr>
            <a:xfrm>
              <a:off x="10972517" y="8878128"/>
              <a:ext cx="2544422" cy="88120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algn="ctr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Performance Analyse</a:t>
              </a:r>
              <a:endPara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639865" y="2840883"/>
            <a:ext cx="1968226" cy="2963572"/>
            <a:chOff x="12344961" y="4068494"/>
            <a:chExt cx="2812274" cy="4244199"/>
          </a:xfrm>
        </p:grpSpPr>
        <p:sp>
          <p:nvSpPr>
            <p:cNvPr id="31" name="Shape 781"/>
            <p:cNvSpPr/>
            <p:nvPr/>
          </p:nvSpPr>
          <p:spPr>
            <a:xfrm>
              <a:off x="12344961" y="4068494"/>
              <a:ext cx="2812274" cy="424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0" y="21590"/>
                  </a:moveTo>
                  <a:cubicBezTo>
                    <a:pt x="7144" y="21594"/>
                    <a:pt x="7438" y="21600"/>
                    <a:pt x="7794" y="21600"/>
                  </a:cubicBezTo>
                  <a:lnTo>
                    <a:pt x="7795" y="21600"/>
                  </a:lnTo>
                  <a:cubicBezTo>
                    <a:pt x="9785" y="21600"/>
                    <a:pt x="13539" y="21440"/>
                    <a:pt x="16336" y="20363"/>
                  </a:cubicBezTo>
                  <a:cubicBezTo>
                    <a:pt x="20297" y="18839"/>
                    <a:pt x="21476" y="16157"/>
                    <a:pt x="21600" y="15849"/>
                  </a:cubicBezTo>
                  <a:cubicBezTo>
                    <a:pt x="21574" y="7619"/>
                    <a:pt x="12100" y="830"/>
                    <a:pt x="0" y="0"/>
                  </a:cubicBezTo>
                  <a:cubicBezTo>
                    <a:pt x="1563" y="544"/>
                    <a:pt x="3566" y="1504"/>
                    <a:pt x="4988" y="3124"/>
                  </a:cubicBezTo>
                  <a:cubicBezTo>
                    <a:pt x="7344" y="5812"/>
                    <a:pt x="6962" y="9641"/>
                    <a:pt x="6930" y="9924"/>
                  </a:cubicBezTo>
                  <a:cubicBezTo>
                    <a:pt x="6930" y="9924"/>
                    <a:pt x="6930" y="21590"/>
                    <a:pt x="6930" y="2159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Shape 784"/>
            <p:cNvSpPr/>
            <p:nvPr/>
          </p:nvSpPr>
          <p:spPr>
            <a:xfrm>
              <a:off x="13318975" y="4743469"/>
              <a:ext cx="991247" cy="107989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4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4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Shape 788"/>
            <p:cNvSpPr/>
            <p:nvPr/>
          </p:nvSpPr>
          <p:spPr>
            <a:xfrm rot="16200000">
              <a:off x="12543298" y="6470197"/>
              <a:ext cx="2544420" cy="879185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algn="ctr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</a:t>
              </a:r>
              <a:r>
                <a:rPr lang="en-CA" altLang="en-US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Management</a:t>
              </a:r>
              <a:endParaRPr lang="en-CA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80122" y="4272441"/>
            <a:ext cx="1968308" cy="2963571"/>
            <a:chOff x="8830388" y="6118662"/>
            <a:chExt cx="2812391" cy="4244199"/>
          </a:xfrm>
        </p:grpSpPr>
        <p:sp>
          <p:nvSpPr>
            <p:cNvPr id="35" name="Shape 779"/>
            <p:cNvSpPr/>
            <p:nvPr/>
          </p:nvSpPr>
          <p:spPr>
            <a:xfrm>
              <a:off x="8830388" y="6118662"/>
              <a:ext cx="2812391" cy="424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63" y="1237"/>
                  </a:moveTo>
                  <a:cubicBezTo>
                    <a:pt x="1315" y="2757"/>
                    <a:pt x="125" y="5443"/>
                    <a:pt x="0" y="5751"/>
                  </a:cubicBezTo>
                  <a:cubicBezTo>
                    <a:pt x="27" y="13981"/>
                    <a:pt x="9500" y="20770"/>
                    <a:pt x="21600" y="21600"/>
                  </a:cubicBezTo>
                  <a:cubicBezTo>
                    <a:pt x="20036" y="21056"/>
                    <a:pt x="18033" y="20096"/>
                    <a:pt x="16612" y="18476"/>
                  </a:cubicBezTo>
                  <a:cubicBezTo>
                    <a:pt x="14253" y="15785"/>
                    <a:pt x="14639" y="11951"/>
                    <a:pt x="14669" y="11674"/>
                  </a:cubicBezTo>
                  <a:lnTo>
                    <a:pt x="14669" y="10"/>
                  </a:lnTo>
                  <a:cubicBezTo>
                    <a:pt x="14456" y="4"/>
                    <a:pt x="14162" y="0"/>
                    <a:pt x="13806" y="0"/>
                  </a:cubicBezTo>
                  <a:cubicBezTo>
                    <a:pt x="11817" y="0"/>
                    <a:pt x="8062" y="160"/>
                    <a:pt x="5263" y="12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Shape 786"/>
            <p:cNvSpPr/>
            <p:nvPr/>
          </p:nvSpPr>
          <p:spPr>
            <a:xfrm>
              <a:off x="9677900" y="8509827"/>
              <a:ext cx="991246" cy="107989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4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4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789"/>
            <p:cNvSpPr/>
            <p:nvPr/>
          </p:nvSpPr>
          <p:spPr>
            <a:xfrm rot="16200000">
              <a:off x="8845246" y="7064401"/>
              <a:ext cx="2544422" cy="879185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FFFFFF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algn="ctr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Website Mainteinance</a:t>
              </a:r>
              <a:endPara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806401" y="2919721"/>
            <a:ext cx="831339" cy="829431"/>
            <a:chOff x="15440588" y="4181400"/>
            <a:chExt cx="1187848" cy="1187847"/>
          </a:xfrm>
        </p:grpSpPr>
        <p:sp>
          <p:nvSpPr>
            <p:cNvPr id="39" name="Shape 790"/>
            <p:cNvSpPr/>
            <p:nvPr/>
          </p:nvSpPr>
          <p:spPr>
            <a:xfrm>
              <a:off x="15440588" y="4181400"/>
              <a:ext cx="1187848" cy="1187847"/>
            </a:xfrm>
            <a:prstGeom prst="roundRect">
              <a:avLst>
                <a:gd name="adj" fmla="val 1817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Shape 791"/>
            <p:cNvSpPr/>
            <p:nvPr/>
          </p:nvSpPr>
          <p:spPr>
            <a:xfrm>
              <a:off x="15758856" y="4331671"/>
              <a:ext cx="529088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806401" y="6167520"/>
            <a:ext cx="831339" cy="829431"/>
            <a:chOff x="15440588" y="8832648"/>
            <a:chExt cx="1187848" cy="1187848"/>
          </a:xfrm>
        </p:grpSpPr>
        <p:sp>
          <p:nvSpPr>
            <p:cNvPr id="42" name="Shape 794"/>
            <p:cNvSpPr/>
            <p:nvPr/>
          </p:nvSpPr>
          <p:spPr>
            <a:xfrm>
              <a:off x="15440588" y="8832648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Shape 795"/>
            <p:cNvSpPr/>
            <p:nvPr/>
          </p:nvSpPr>
          <p:spPr>
            <a:xfrm>
              <a:off x="15748548" y="8982919"/>
              <a:ext cx="549704" cy="82369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94564" y="2919721"/>
            <a:ext cx="831339" cy="829431"/>
            <a:chOff x="7279302" y="4181400"/>
            <a:chExt cx="1187848" cy="1187847"/>
          </a:xfrm>
        </p:grpSpPr>
        <p:sp>
          <p:nvSpPr>
            <p:cNvPr id="45" name="Shape 798"/>
            <p:cNvSpPr/>
            <p:nvPr/>
          </p:nvSpPr>
          <p:spPr>
            <a:xfrm>
              <a:off x="7279302" y="4181400"/>
              <a:ext cx="1187848" cy="1187847"/>
            </a:xfrm>
            <a:prstGeom prst="roundRect">
              <a:avLst>
                <a:gd name="adj" fmla="val 18176"/>
              </a:avLst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Shape 799"/>
            <p:cNvSpPr/>
            <p:nvPr/>
          </p:nvSpPr>
          <p:spPr>
            <a:xfrm>
              <a:off x="7578100" y="4331671"/>
              <a:ext cx="568027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2268" y="2592513"/>
            <a:ext cx="3876099" cy="1675435"/>
            <a:chOff x="1417790" y="3712796"/>
            <a:chExt cx="5538314" cy="2399428"/>
          </a:xfrm>
        </p:grpSpPr>
        <p:sp>
          <p:nvSpPr>
            <p:cNvPr id="48" name="Shape 800"/>
            <p:cNvSpPr/>
            <p:nvPr/>
          </p:nvSpPr>
          <p:spPr>
            <a:xfrm>
              <a:off x="1417790" y="3712796"/>
              <a:ext cx="5538314" cy="61657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8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 DataBase</a:t>
              </a:r>
              <a:endParaRPr lang="en-US" altLang="zh-CN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Shape 801"/>
            <p:cNvSpPr/>
            <p:nvPr/>
          </p:nvSpPr>
          <p:spPr>
            <a:xfrm>
              <a:off x="1432431" y="4551697"/>
              <a:ext cx="5509031" cy="156052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Create New Package</a:t>
              </a:r>
              <a:endParaRPr lang="en-US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Add New Customer/</a:t>
              </a:r>
              <a:r>
                <a:rPr lang="en-CA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Agent</a:t>
              </a:r>
              <a:endParaRPr lang="en-CA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  <a:p>
              <a:pPr algn="r" defTabSz="452755">
                <a:spcBef>
                  <a:spcPts val="1190"/>
                </a:spcBef>
                <a:defRPr sz="1800"/>
              </a:pPr>
              <a:endParaRPr lang="en-CA" altLang="en-US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94564" y="6128373"/>
            <a:ext cx="831339" cy="829431"/>
            <a:chOff x="7279302" y="8776585"/>
            <a:chExt cx="1187848" cy="1187848"/>
          </a:xfrm>
        </p:grpSpPr>
        <p:sp>
          <p:nvSpPr>
            <p:cNvPr id="69" name="Shape 802"/>
            <p:cNvSpPr/>
            <p:nvPr/>
          </p:nvSpPr>
          <p:spPr>
            <a:xfrm>
              <a:off x="7279302" y="8776585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Shape 803"/>
            <p:cNvSpPr/>
            <p:nvPr/>
          </p:nvSpPr>
          <p:spPr>
            <a:xfrm>
              <a:off x="7563213" y="8926856"/>
              <a:ext cx="597801" cy="82369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92268" y="5544839"/>
            <a:ext cx="3876099" cy="1696006"/>
            <a:chOff x="1417790" y="7940893"/>
            <a:chExt cx="5538314" cy="2428889"/>
          </a:xfrm>
        </p:grpSpPr>
        <p:sp>
          <p:nvSpPr>
            <p:cNvPr id="72" name="Shape 800"/>
            <p:cNvSpPr/>
            <p:nvPr/>
          </p:nvSpPr>
          <p:spPr>
            <a:xfrm>
              <a:off x="1417790" y="7940893"/>
              <a:ext cx="5538314" cy="61657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28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Easy Website Setting</a:t>
              </a:r>
              <a:endPara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Shape 801"/>
            <p:cNvSpPr/>
            <p:nvPr/>
          </p:nvSpPr>
          <p:spPr>
            <a:xfrm>
              <a:off x="1432431" y="8809255"/>
              <a:ext cx="5509031" cy="156052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No need for Coding</a:t>
              </a:r>
              <a:endParaRPr lang="en-US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Customizable Site Looking</a:t>
              </a:r>
              <a:endParaRPr lang="en-US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  <a:p>
              <a:pPr algn="r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Easy adjust Main Page Promotions</a:t>
              </a:r>
              <a:endParaRPr lang="en-US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1851605" y="5616849"/>
            <a:ext cx="3876099" cy="1471597"/>
            <a:chOff x="16934015" y="8044019"/>
            <a:chExt cx="5538314" cy="2107508"/>
          </a:xfrm>
        </p:grpSpPr>
        <p:sp>
          <p:nvSpPr>
            <p:cNvPr id="75" name="Shape 800"/>
            <p:cNvSpPr/>
            <p:nvPr/>
          </p:nvSpPr>
          <p:spPr>
            <a:xfrm>
              <a:off x="16934015" y="8044019"/>
              <a:ext cx="5538314" cy="52836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 algn="l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Reporting</a:t>
              </a:r>
              <a:endParaRPr lang="en-US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Shape 801"/>
            <p:cNvSpPr/>
            <p:nvPr/>
          </p:nvSpPr>
          <p:spPr>
            <a:xfrm>
              <a:off x="16948656" y="8809255"/>
              <a:ext cx="5509031" cy="1342272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Clear View of Sales/Sales Channel</a:t>
              </a:r>
              <a:endParaRPr lang="en-US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Generate various reports/chart for analyse</a:t>
              </a:r>
              <a:endParaRPr lang="en-US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851605" y="2448497"/>
            <a:ext cx="3876099" cy="1613988"/>
            <a:chOff x="16934015" y="3506549"/>
            <a:chExt cx="5538314" cy="2311429"/>
          </a:xfrm>
        </p:grpSpPr>
        <p:sp>
          <p:nvSpPr>
            <p:cNvPr id="78" name="Shape 800"/>
            <p:cNvSpPr/>
            <p:nvPr/>
          </p:nvSpPr>
          <p:spPr>
            <a:xfrm>
              <a:off x="16934015" y="3506549"/>
              <a:ext cx="5538314" cy="52836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>
              <a:lvl1pPr algn="r" defTabSz="647700">
                <a:lnSpc>
                  <a:spcPct val="120000"/>
                </a:lnSpc>
                <a:spcBef>
                  <a:spcPts val="1700"/>
                </a:spcBef>
                <a:defRPr sz="2500" b="1">
                  <a:solidFill>
                    <a:srgbClr val="00264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defRPr>
              </a:lvl1pPr>
            </a:lstStyle>
            <a:p>
              <a:pPr lvl="0" algn="l">
                <a:lnSpc>
                  <a:spcPct val="10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CA" sz="24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Processing</a:t>
              </a:r>
              <a:endParaRPr lang="en-CA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801"/>
            <p:cNvSpPr/>
            <p:nvPr/>
          </p:nvSpPr>
          <p:spPr>
            <a:xfrm>
              <a:off x="16948656" y="4257451"/>
              <a:ext cx="5509031" cy="156052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altLang="zh-CN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Add Travel Details, etc. flight No. </a:t>
              </a:r>
              <a:endParaRPr lang="en-US" altLang="zh-CN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altLang="zh-CN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Send info. to customer</a:t>
              </a:r>
              <a:endParaRPr lang="en-US" altLang="zh-CN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  <a:p>
              <a:pPr algn="l" defTabSz="452755">
                <a:spcBef>
                  <a:spcPts val="1190"/>
                </a:spcBef>
                <a:defRPr sz="1800"/>
              </a:pPr>
              <a:r>
                <a:rPr lang="en-US" altLang="zh-CN" sz="17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/>
                  <a:sym typeface="Lato" panose="020F0502020204030203"/>
                </a:rPr>
                <a:t>Modify/Create/Cancel Order</a:t>
              </a:r>
              <a:endParaRPr lang="en-US" altLang="zh-CN" sz="1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839883" y="4080227"/>
            <a:ext cx="1260178" cy="1939572"/>
          </a:xfrm>
          <a:prstGeom prst="rect">
            <a:avLst/>
          </a:prstGeom>
          <a:noFill/>
        </p:spPr>
        <p:txBody>
          <a:bodyPr wrap="square" lIns="168213" tIns="84107" rIns="168213" bIns="84107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1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8"/>
          <p:cNvSpPr>
            <a:spLocks noEditPoints="1"/>
          </p:cNvSpPr>
          <p:nvPr/>
        </p:nvSpPr>
        <p:spPr bwMode="auto">
          <a:xfrm>
            <a:off x="333146" y="145381"/>
            <a:ext cx="749386" cy="617063"/>
          </a:xfrm>
          <a:custGeom>
            <a:avLst/>
            <a:gdLst>
              <a:gd name="T0" fmla="*/ 79 w 477"/>
              <a:gd name="T1" fmla="*/ 129 h 393"/>
              <a:gd name="T2" fmla="*/ 96 w 477"/>
              <a:gd name="T3" fmla="*/ 125 h 393"/>
              <a:gd name="T4" fmla="*/ 100 w 477"/>
              <a:gd name="T5" fmla="*/ 126 h 393"/>
              <a:gd name="T6" fmla="*/ 104 w 477"/>
              <a:gd name="T7" fmla="*/ 124 h 393"/>
              <a:gd name="T8" fmla="*/ 108 w 477"/>
              <a:gd name="T9" fmla="*/ 141 h 393"/>
              <a:gd name="T10" fmla="*/ 119 w 477"/>
              <a:gd name="T11" fmla="*/ 170 h 393"/>
              <a:gd name="T12" fmla="*/ 111 w 477"/>
              <a:gd name="T13" fmla="*/ 99 h 393"/>
              <a:gd name="T14" fmla="*/ 101 w 477"/>
              <a:gd name="T15" fmla="*/ 36 h 393"/>
              <a:gd name="T16" fmla="*/ 91 w 477"/>
              <a:gd name="T17" fmla="*/ 99 h 393"/>
              <a:gd name="T18" fmla="*/ 96 w 477"/>
              <a:gd name="T19" fmla="*/ 116 h 393"/>
              <a:gd name="T20" fmla="*/ 105 w 477"/>
              <a:gd name="T21" fmla="*/ 114 h 393"/>
              <a:gd name="T22" fmla="*/ 106 w 477"/>
              <a:gd name="T23" fmla="*/ 119 h 393"/>
              <a:gd name="T24" fmla="*/ 104 w 477"/>
              <a:gd name="T25" fmla="*/ 122 h 393"/>
              <a:gd name="T26" fmla="*/ 100 w 477"/>
              <a:gd name="T27" fmla="*/ 123 h 393"/>
              <a:gd name="T28" fmla="*/ 96 w 477"/>
              <a:gd name="T29" fmla="*/ 121 h 393"/>
              <a:gd name="T30" fmla="*/ 96 w 477"/>
              <a:gd name="T31" fmla="*/ 116 h 393"/>
              <a:gd name="T32" fmla="*/ 463 w 477"/>
              <a:gd name="T33" fmla="*/ 269 h 393"/>
              <a:gd name="T34" fmla="*/ 399 w 477"/>
              <a:gd name="T35" fmla="*/ 269 h 393"/>
              <a:gd name="T36" fmla="*/ 385 w 477"/>
              <a:gd name="T37" fmla="*/ 370 h 393"/>
              <a:gd name="T38" fmla="*/ 441 w 477"/>
              <a:gd name="T39" fmla="*/ 300 h 393"/>
              <a:gd name="T40" fmla="*/ 391 w 477"/>
              <a:gd name="T41" fmla="*/ 270 h 393"/>
              <a:gd name="T42" fmla="*/ 431 w 477"/>
              <a:gd name="T43" fmla="*/ 229 h 393"/>
              <a:gd name="T44" fmla="*/ 408 w 477"/>
              <a:gd name="T45" fmla="*/ 199 h 393"/>
              <a:gd name="T46" fmla="*/ 398 w 477"/>
              <a:gd name="T47" fmla="*/ 136 h 393"/>
              <a:gd name="T48" fmla="*/ 388 w 477"/>
              <a:gd name="T49" fmla="*/ 199 h 393"/>
              <a:gd name="T50" fmla="*/ 55 w 477"/>
              <a:gd name="T51" fmla="*/ 300 h 393"/>
              <a:gd name="T52" fmla="*/ 46 w 477"/>
              <a:gd name="T53" fmla="*/ 237 h 393"/>
              <a:gd name="T54" fmla="*/ 36 w 477"/>
              <a:gd name="T55" fmla="*/ 300 h 393"/>
              <a:gd name="T56" fmla="*/ 92 w 477"/>
              <a:gd name="T57" fmla="*/ 370 h 393"/>
              <a:gd name="T58" fmla="*/ 37 w 477"/>
              <a:gd name="T59" fmla="*/ 230 h 393"/>
              <a:gd name="T60" fmla="*/ 86 w 477"/>
              <a:gd name="T61" fmla="*/ 269 h 393"/>
              <a:gd name="T62" fmla="*/ 125 w 477"/>
              <a:gd name="T63" fmla="*/ 270 h 393"/>
              <a:gd name="T64" fmla="*/ 111 w 477"/>
              <a:gd name="T65" fmla="*/ 168 h 393"/>
              <a:gd name="T66" fmla="*/ 47 w 477"/>
              <a:gd name="T67" fmla="*/ 168 h 393"/>
              <a:gd name="T68" fmla="*/ 37 w 477"/>
              <a:gd name="T69" fmla="*/ 230 h 393"/>
              <a:gd name="T70" fmla="*/ 96 w 477"/>
              <a:gd name="T71" fmla="*/ 378 h 393"/>
              <a:gd name="T72" fmla="*/ 382 w 477"/>
              <a:gd name="T73" fmla="*/ 393 h 393"/>
              <a:gd name="T74" fmla="*/ 318 w 477"/>
              <a:gd name="T75" fmla="*/ 181 h 393"/>
              <a:gd name="T76" fmla="*/ 234 w 477"/>
              <a:gd name="T77" fmla="*/ 106 h 393"/>
              <a:gd name="T78" fmla="*/ 287 w 477"/>
              <a:gd name="T79" fmla="*/ 72 h 393"/>
              <a:gd name="T80" fmla="*/ 265 w 477"/>
              <a:gd name="T81" fmla="*/ 48 h 393"/>
              <a:gd name="T82" fmla="*/ 236 w 477"/>
              <a:gd name="T83" fmla="*/ 89 h 393"/>
              <a:gd name="T84" fmla="*/ 192 w 477"/>
              <a:gd name="T85" fmla="*/ 91 h 393"/>
              <a:gd name="T86" fmla="*/ 222 w 477"/>
              <a:gd name="T87" fmla="*/ 85 h 393"/>
              <a:gd name="T88" fmla="*/ 155 w 477"/>
              <a:gd name="T89" fmla="*/ 22 h 393"/>
              <a:gd name="T90" fmla="*/ 164 w 477"/>
              <a:gd name="T91" fmla="*/ 130 h 393"/>
              <a:gd name="T92" fmla="*/ 240 w 477"/>
              <a:gd name="T93" fmla="*/ 136 h 393"/>
              <a:gd name="T94" fmla="*/ 230 w 477"/>
              <a:gd name="T95" fmla="*/ 160 h 393"/>
              <a:gd name="T96" fmla="*/ 256 w 477"/>
              <a:gd name="T97" fmla="*/ 160 h 393"/>
              <a:gd name="T98" fmla="*/ 247 w 477"/>
              <a:gd name="T99" fmla="*/ 136 h 393"/>
              <a:gd name="T100" fmla="*/ 321 w 477"/>
              <a:gd name="T101" fmla="*/ 130 h 393"/>
              <a:gd name="T102" fmla="*/ 330 w 477"/>
              <a:gd name="T103" fmla="*/ 22 h 393"/>
              <a:gd name="T104" fmla="*/ 337 w 477"/>
              <a:gd name="T105" fmla="*/ 7 h 393"/>
              <a:gd name="T106" fmla="*/ 155 w 477"/>
              <a:gd name="T107" fmla="*/ 0 h 393"/>
              <a:gd name="T108" fmla="*/ 148 w 477"/>
              <a:gd name="T109" fmla="*/ 15 h 393"/>
              <a:gd name="T110" fmla="*/ 181 w 477"/>
              <a:gd name="T111" fmla="*/ 36 h 393"/>
              <a:gd name="T112" fmla="*/ 297 w 477"/>
              <a:gd name="T113" fmla="*/ 30 h 393"/>
              <a:gd name="T114" fmla="*/ 304 w 477"/>
              <a:gd name="T115" fmla="*/ 115 h 393"/>
              <a:gd name="T116" fmla="*/ 188 w 477"/>
              <a:gd name="T117" fmla="*/ 121 h 393"/>
              <a:gd name="T118" fmla="*/ 181 w 477"/>
              <a:gd name="T119" fmla="*/ 36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7" h="393">
                <a:moveTo>
                  <a:pt x="58" y="134"/>
                </a:moveTo>
                <a:cubicBezTo>
                  <a:pt x="64" y="131"/>
                  <a:pt x="71" y="129"/>
                  <a:pt x="79" y="129"/>
                </a:cubicBezTo>
                <a:cubicBezTo>
                  <a:pt x="85" y="129"/>
                  <a:pt x="90" y="130"/>
                  <a:pt x="95" y="13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4"/>
                  <a:pt x="97" y="124"/>
                  <a:pt x="98" y="124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6"/>
                  <a:pt x="102" y="126"/>
                  <a:pt x="102" y="126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5" y="124"/>
                  <a:pt x="106" y="124"/>
                  <a:pt x="106" y="125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5" y="149"/>
                  <a:pt x="119" y="158"/>
                  <a:pt x="119" y="168"/>
                </a:cubicBezTo>
                <a:cubicBezTo>
                  <a:pt x="119" y="169"/>
                  <a:pt x="119" y="169"/>
                  <a:pt x="119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28"/>
                  <a:pt x="139" y="105"/>
                  <a:pt x="111" y="99"/>
                </a:cubicBezTo>
                <a:cubicBezTo>
                  <a:pt x="124" y="95"/>
                  <a:pt x="133" y="83"/>
                  <a:pt x="133" y="69"/>
                </a:cubicBezTo>
                <a:cubicBezTo>
                  <a:pt x="133" y="51"/>
                  <a:pt x="119" y="36"/>
                  <a:pt x="101" y="36"/>
                </a:cubicBezTo>
                <a:cubicBezTo>
                  <a:pt x="83" y="36"/>
                  <a:pt x="69" y="51"/>
                  <a:pt x="69" y="69"/>
                </a:cubicBezTo>
                <a:cubicBezTo>
                  <a:pt x="69" y="83"/>
                  <a:pt x="78" y="95"/>
                  <a:pt x="91" y="99"/>
                </a:cubicBezTo>
                <a:cubicBezTo>
                  <a:pt x="73" y="103"/>
                  <a:pt x="63" y="115"/>
                  <a:pt x="58" y="134"/>
                </a:cubicBezTo>
                <a:close/>
                <a:moveTo>
                  <a:pt x="96" y="116"/>
                </a:moveTo>
                <a:cubicBezTo>
                  <a:pt x="96" y="115"/>
                  <a:pt x="97" y="114"/>
                  <a:pt x="97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6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6" y="120"/>
                  <a:pt x="106" y="121"/>
                  <a:pt x="106" y="121"/>
                </a:cubicBezTo>
                <a:cubicBezTo>
                  <a:pt x="106" y="121"/>
                  <a:pt x="105" y="121"/>
                  <a:pt x="104" y="122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3"/>
                  <a:pt x="100" y="123"/>
                  <a:pt x="100" y="123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7" y="121"/>
                  <a:pt x="96" y="121"/>
                  <a:pt x="96" y="121"/>
                </a:cubicBezTo>
                <a:cubicBezTo>
                  <a:pt x="96" y="121"/>
                  <a:pt x="96" y="120"/>
                  <a:pt x="96" y="119"/>
                </a:cubicBezTo>
                <a:lnTo>
                  <a:pt x="96" y="116"/>
                </a:lnTo>
                <a:close/>
                <a:moveTo>
                  <a:pt x="441" y="300"/>
                </a:moveTo>
                <a:cubicBezTo>
                  <a:pt x="454" y="296"/>
                  <a:pt x="463" y="283"/>
                  <a:pt x="463" y="269"/>
                </a:cubicBezTo>
                <a:cubicBezTo>
                  <a:pt x="463" y="251"/>
                  <a:pt x="449" y="237"/>
                  <a:pt x="431" y="237"/>
                </a:cubicBezTo>
                <a:cubicBezTo>
                  <a:pt x="413" y="237"/>
                  <a:pt x="399" y="251"/>
                  <a:pt x="399" y="269"/>
                </a:cubicBezTo>
                <a:cubicBezTo>
                  <a:pt x="399" y="283"/>
                  <a:pt x="408" y="296"/>
                  <a:pt x="421" y="300"/>
                </a:cubicBezTo>
                <a:cubicBezTo>
                  <a:pt x="393" y="306"/>
                  <a:pt x="385" y="328"/>
                  <a:pt x="385" y="370"/>
                </a:cubicBezTo>
                <a:cubicBezTo>
                  <a:pt x="477" y="370"/>
                  <a:pt x="477" y="370"/>
                  <a:pt x="477" y="370"/>
                </a:cubicBezTo>
                <a:cubicBezTo>
                  <a:pt x="477" y="328"/>
                  <a:pt x="469" y="306"/>
                  <a:pt x="441" y="300"/>
                </a:cubicBezTo>
                <a:close/>
                <a:moveTo>
                  <a:pt x="352" y="270"/>
                </a:moveTo>
                <a:cubicBezTo>
                  <a:pt x="391" y="270"/>
                  <a:pt x="391" y="270"/>
                  <a:pt x="391" y="270"/>
                </a:cubicBezTo>
                <a:cubicBezTo>
                  <a:pt x="391" y="269"/>
                  <a:pt x="391" y="269"/>
                  <a:pt x="391" y="269"/>
                </a:cubicBezTo>
                <a:cubicBezTo>
                  <a:pt x="391" y="247"/>
                  <a:pt x="409" y="229"/>
                  <a:pt x="431" y="229"/>
                </a:cubicBezTo>
                <a:cubicBezTo>
                  <a:pt x="434" y="229"/>
                  <a:pt x="437" y="229"/>
                  <a:pt x="440" y="230"/>
                </a:cubicBezTo>
                <a:cubicBezTo>
                  <a:pt x="435" y="213"/>
                  <a:pt x="425" y="203"/>
                  <a:pt x="408" y="199"/>
                </a:cubicBezTo>
                <a:cubicBezTo>
                  <a:pt x="421" y="195"/>
                  <a:pt x="430" y="183"/>
                  <a:pt x="430" y="168"/>
                </a:cubicBezTo>
                <a:cubicBezTo>
                  <a:pt x="430" y="151"/>
                  <a:pt x="416" y="136"/>
                  <a:pt x="398" y="136"/>
                </a:cubicBezTo>
                <a:cubicBezTo>
                  <a:pt x="380" y="136"/>
                  <a:pt x="366" y="151"/>
                  <a:pt x="366" y="168"/>
                </a:cubicBezTo>
                <a:cubicBezTo>
                  <a:pt x="366" y="183"/>
                  <a:pt x="375" y="195"/>
                  <a:pt x="388" y="199"/>
                </a:cubicBezTo>
                <a:cubicBezTo>
                  <a:pt x="360" y="205"/>
                  <a:pt x="352" y="228"/>
                  <a:pt x="352" y="270"/>
                </a:cubicBezTo>
                <a:close/>
                <a:moveTo>
                  <a:pt x="55" y="300"/>
                </a:moveTo>
                <a:cubicBezTo>
                  <a:pt x="69" y="296"/>
                  <a:pt x="78" y="283"/>
                  <a:pt x="78" y="269"/>
                </a:cubicBezTo>
                <a:cubicBezTo>
                  <a:pt x="78" y="251"/>
                  <a:pt x="64" y="237"/>
                  <a:pt x="46" y="237"/>
                </a:cubicBezTo>
                <a:cubicBezTo>
                  <a:pt x="28" y="237"/>
                  <a:pt x="14" y="251"/>
                  <a:pt x="14" y="269"/>
                </a:cubicBezTo>
                <a:cubicBezTo>
                  <a:pt x="14" y="283"/>
                  <a:pt x="23" y="296"/>
                  <a:pt x="36" y="300"/>
                </a:cubicBezTo>
                <a:cubicBezTo>
                  <a:pt x="8" y="306"/>
                  <a:pt x="0" y="328"/>
                  <a:pt x="0" y="370"/>
                </a:cubicBezTo>
                <a:cubicBezTo>
                  <a:pt x="92" y="370"/>
                  <a:pt x="92" y="370"/>
                  <a:pt x="92" y="370"/>
                </a:cubicBezTo>
                <a:cubicBezTo>
                  <a:pt x="92" y="328"/>
                  <a:pt x="84" y="306"/>
                  <a:pt x="55" y="300"/>
                </a:cubicBezTo>
                <a:close/>
                <a:moveTo>
                  <a:pt x="37" y="230"/>
                </a:moveTo>
                <a:cubicBezTo>
                  <a:pt x="40" y="229"/>
                  <a:pt x="43" y="229"/>
                  <a:pt x="46" y="229"/>
                </a:cubicBezTo>
                <a:cubicBezTo>
                  <a:pt x="68" y="229"/>
                  <a:pt x="86" y="247"/>
                  <a:pt x="86" y="269"/>
                </a:cubicBezTo>
                <a:cubicBezTo>
                  <a:pt x="86" y="269"/>
                  <a:pt x="86" y="269"/>
                  <a:pt x="86" y="270"/>
                </a:cubicBezTo>
                <a:cubicBezTo>
                  <a:pt x="125" y="270"/>
                  <a:pt x="125" y="270"/>
                  <a:pt x="125" y="270"/>
                </a:cubicBezTo>
                <a:cubicBezTo>
                  <a:pt x="125" y="228"/>
                  <a:pt x="117" y="205"/>
                  <a:pt x="88" y="199"/>
                </a:cubicBezTo>
                <a:cubicBezTo>
                  <a:pt x="102" y="195"/>
                  <a:pt x="111" y="183"/>
                  <a:pt x="111" y="168"/>
                </a:cubicBezTo>
                <a:cubicBezTo>
                  <a:pt x="111" y="151"/>
                  <a:pt x="97" y="136"/>
                  <a:pt x="79" y="136"/>
                </a:cubicBezTo>
                <a:cubicBezTo>
                  <a:pt x="61" y="136"/>
                  <a:pt x="47" y="151"/>
                  <a:pt x="47" y="168"/>
                </a:cubicBezTo>
                <a:cubicBezTo>
                  <a:pt x="47" y="183"/>
                  <a:pt x="56" y="195"/>
                  <a:pt x="69" y="199"/>
                </a:cubicBezTo>
                <a:cubicBezTo>
                  <a:pt x="52" y="203"/>
                  <a:pt x="42" y="213"/>
                  <a:pt x="37" y="230"/>
                </a:cubicBezTo>
                <a:close/>
                <a:moveTo>
                  <a:pt x="159" y="181"/>
                </a:moveTo>
                <a:cubicBezTo>
                  <a:pt x="96" y="378"/>
                  <a:pt x="96" y="378"/>
                  <a:pt x="96" y="378"/>
                </a:cubicBezTo>
                <a:cubicBezTo>
                  <a:pt x="96" y="393"/>
                  <a:pt x="96" y="393"/>
                  <a:pt x="96" y="393"/>
                </a:cubicBezTo>
                <a:cubicBezTo>
                  <a:pt x="382" y="393"/>
                  <a:pt x="382" y="393"/>
                  <a:pt x="382" y="393"/>
                </a:cubicBezTo>
                <a:cubicBezTo>
                  <a:pt x="382" y="378"/>
                  <a:pt x="382" y="378"/>
                  <a:pt x="382" y="378"/>
                </a:cubicBezTo>
                <a:cubicBezTo>
                  <a:pt x="318" y="181"/>
                  <a:pt x="318" y="181"/>
                  <a:pt x="318" y="181"/>
                </a:cubicBezTo>
                <a:lnTo>
                  <a:pt x="159" y="181"/>
                </a:lnTo>
                <a:close/>
                <a:moveTo>
                  <a:pt x="234" y="106"/>
                </a:moveTo>
                <a:cubicBezTo>
                  <a:pt x="279" y="64"/>
                  <a:pt x="279" y="64"/>
                  <a:pt x="279" y="64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292" y="45"/>
                  <a:pt x="292" y="45"/>
                  <a:pt x="292" y="45"/>
                </a:cubicBezTo>
                <a:cubicBezTo>
                  <a:pt x="265" y="48"/>
                  <a:pt x="265" y="48"/>
                  <a:pt x="265" y="48"/>
                </a:cubicBezTo>
                <a:cubicBezTo>
                  <a:pt x="272" y="56"/>
                  <a:pt x="272" y="56"/>
                  <a:pt x="272" y="56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222" y="85"/>
                  <a:pt x="222" y="85"/>
                  <a:pt x="222" y="85"/>
                </a:cubicBezTo>
                <a:lnTo>
                  <a:pt x="234" y="106"/>
                </a:lnTo>
                <a:close/>
                <a:moveTo>
                  <a:pt x="155" y="22"/>
                </a:moveTo>
                <a:cubicBezTo>
                  <a:pt x="164" y="22"/>
                  <a:pt x="164" y="22"/>
                  <a:pt x="164" y="22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4" y="133"/>
                  <a:pt x="167" y="136"/>
                  <a:pt x="171" y="13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240" y="147"/>
                  <a:pt x="240" y="147"/>
                  <a:pt x="240" y="147"/>
                </a:cubicBezTo>
                <a:cubicBezTo>
                  <a:pt x="234" y="149"/>
                  <a:pt x="230" y="154"/>
                  <a:pt x="230" y="160"/>
                </a:cubicBezTo>
                <a:cubicBezTo>
                  <a:pt x="230" y="167"/>
                  <a:pt x="236" y="173"/>
                  <a:pt x="243" y="173"/>
                </a:cubicBezTo>
                <a:cubicBezTo>
                  <a:pt x="251" y="173"/>
                  <a:pt x="256" y="167"/>
                  <a:pt x="256" y="160"/>
                </a:cubicBezTo>
                <a:cubicBezTo>
                  <a:pt x="256" y="154"/>
                  <a:pt x="252" y="149"/>
                  <a:pt x="247" y="147"/>
                </a:cubicBezTo>
                <a:cubicBezTo>
                  <a:pt x="247" y="136"/>
                  <a:pt x="247" y="136"/>
                  <a:pt x="247" y="136"/>
                </a:cubicBezTo>
                <a:cubicBezTo>
                  <a:pt x="314" y="136"/>
                  <a:pt x="314" y="136"/>
                  <a:pt x="314" y="136"/>
                </a:cubicBezTo>
                <a:cubicBezTo>
                  <a:pt x="318" y="136"/>
                  <a:pt x="321" y="133"/>
                  <a:pt x="321" y="130"/>
                </a:cubicBezTo>
                <a:cubicBezTo>
                  <a:pt x="321" y="22"/>
                  <a:pt x="321" y="22"/>
                  <a:pt x="321" y="22"/>
                </a:cubicBezTo>
                <a:cubicBezTo>
                  <a:pt x="330" y="22"/>
                  <a:pt x="330" y="22"/>
                  <a:pt x="330" y="22"/>
                </a:cubicBezTo>
                <a:cubicBezTo>
                  <a:pt x="334" y="22"/>
                  <a:pt x="337" y="18"/>
                  <a:pt x="337" y="15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3"/>
                  <a:pt x="334" y="0"/>
                  <a:pt x="33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48" y="3"/>
                  <a:pt x="148" y="7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8"/>
                  <a:pt x="151" y="22"/>
                  <a:pt x="155" y="22"/>
                </a:cubicBezTo>
                <a:close/>
                <a:moveTo>
                  <a:pt x="181" y="36"/>
                </a:moveTo>
                <a:cubicBezTo>
                  <a:pt x="181" y="33"/>
                  <a:pt x="184" y="30"/>
                  <a:pt x="188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301" y="30"/>
                  <a:pt x="304" y="33"/>
                  <a:pt x="304" y="36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304" y="118"/>
                  <a:pt x="301" y="121"/>
                  <a:pt x="297" y="121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84" y="121"/>
                  <a:pt x="181" y="118"/>
                  <a:pt x="181" y="115"/>
                </a:cubicBezTo>
                <a:lnTo>
                  <a:pt x="181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4620" y="245110"/>
            <a:ext cx="6031230" cy="504190"/>
          </a:xfrm>
        </p:spPr>
        <p:txBody>
          <a:bodyPr>
            <a:normAutofit fontScale="90000"/>
          </a:bodyPr>
          <a:lstStyle/>
          <a:p>
            <a:r>
              <a:rPr lang="en-US" altLang="en-CA" dirty="0"/>
              <a:t>What This System Will Bring To You</a:t>
            </a:r>
            <a:endParaRPr lang="en-US" altLang="en-CA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663849" y="2401003"/>
            <a:ext cx="2763361" cy="2727668"/>
            <a:chOff x="8324466" y="4533451"/>
            <a:chExt cx="3948393" cy="3906357"/>
          </a:xfrm>
        </p:grpSpPr>
        <p:sp>
          <p:nvSpPr>
            <p:cNvPr id="34" name="Shape 814"/>
            <p:cNvSpPr/>
            <p:nvPr/>
          </p:nvSpPr>
          <p:spPr>
            <a:xfrm>
              <a:off x="8324466" y="4533451"/>
              <a:ext cx="3948393" cy="390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extrusionOk="0">
                  <a:moveTo>
                    <a:pt x="7807" y="14886"/>
                  </a:moveTo>
                  <a:lnTo>
                    <a:pt x="16936" y="13393"/>
                  </a:lnTo>
                  <a:lnTo>
                    <a:pt x="21033" y="5029"/>
                  </a:lnTo>
                  <a:cubicBezTo>
                    <a:pt x="20634" y="4263"/>
                    <a:pt x="18924" y="1282"/>
                    <a:pt x="16060" y="341"/>
                  </a:cubicBezTo>
                  <a:cubicBezTo>
                    <a:pt x="15370" y="115"/>
                    <a:pt x="14643" y="0"/>
                    <a:pt x="13899" y="0"/>
                  </a:cubicBezTo>
                  <a:cubicBezTo>
                    <a:pt x="11494" y="0"/>
                    <a:pt x="9633" y="1170"/>
                    <a:pt x="9404" y="1320"/>
                  </a:cubicBezTo>
                  <a:cubicBezTo>
                    <a:pt x="2900" y="5909"/>
                    <a:pt x="-567" y="13692"/>
                    <a:pt x="77" y="21600"/>
                  </a:cubicBezTo>
                  <a:cubicBezTo>
                    <a:pt x="297" y="20626"/>
                    <a:pt x="689" y="19600"/>
                    <a:pt x="1356" y="18630"/>
                  </a:cubicBezTo>
                  <a:cubicBezTo>
                    <a:pt x="3537" y="15463"/>
                    <a:pt x="7530" y="14920"/>
                    <a:pt x="7807" y="1488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818"/>
            <p:cNvSpPr/>
            <p:nvPr/>
          </p:nvSpPr>
          <p:spPr>
            <a:xfrm>
              <a:off x="9566898" y="5462613"/>
              <a:ext cx="1712953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sz="4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352236" y="2213236"/>
            <a:ext cx="3204752" cy="2196797"/>
            <a:chOff x="10736897" y="4264547"/>
            <a:chExt cx="4579069" cy="3146084"/>
          </a:xfrm>
          <a:solidFill>
            <a:schemeClr val="accent2"/>
          </a:solidFill>
        </p:grpSpPr>
        <p:sp>
          <p:nvSpPr>
            <p:cNvPr id="42" name="Shape 813"/>
            <p:cNvSpPr/>
            <p:nvPr/>
          </p:nvSpPr>
          <p:spPr>
            <a:xfrm>
              <a:off x="10736897" y="4264547"/>
              <a:ext cx="4579069" cy="314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9007" y="5854"/>
                  </a:moveTo>
                  <a:cubicBezTo>
                    <a:pt x="15675" y="2078"/>
                    <a:pt x="11527" y="0"/>
                    <a:pt x="7326" y="0"/>
                  </a:cubicBezTo>
                  <a:cubicBezTo>
                    <a:pt x="5334" y="0"/>
                    <a:pt x="3355" y="459"/>
                    <a:pt x="1443" y="1365"/>
                  </a:cubicBezTo>
                  <a:cubicBezTo>
                    <a:pt x="954" y="1597"/>
                    <a:pt x="473" y="1856"/>
                    <a:pt x="0" y="2143"/>
                  </a:cubicBezTo>
                  <a:cubicBezTo>
                    <a:pt x="197" y="2120"/>
                    <a:pt x="399" y="2108"/>
                    <a:pt x="605" y="2108"/>
                  </a:cubicBezTo>
                  <a:cubicBezTo>
                    <a:pt x="1337" y="2108"/>
                    <a:pt x="2054" y="2267"/>
                    <a:pt x="2735" y="2581"/>
                  </a:cubicBezTo>
                  <a:cubicBezTo>
                    <a:pt x="5939" y="4058"/>
                    <a:pt x="7580" y="8966"/>
                    <a:pt x="7648" y="9174"/>
                  </a:cubicBezTo>
                  <a:lnTo>
                    <a:pt x="11353" y="19788"/>
                  </a:lnTo>
                  <a:lnTo>
                    <a:pt x="19244" y="21600"/>
                  </a:lnTo>
                  <a:cubicBezTo>
                    <a:pt x="19745" y="20775"/>
                    <a:pt x="21600" y="17453"/>
                    <a:pt x="21580" y="13587"/>
                  </a:cubicBezTo>
                  <a:cubicBezTo>
                    <a:pt x="21556" y="9281"/>
                    <a:pt x="19448" y="6408"/>
                    <a:pt x="19007" y="58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Shape 819"/>
            <p:cNvSpPr/>
            <p:nvPr/>
          </p:nvSpPr>
          <p:spPr>
            <a:xfrm>
              <a:off x="13183551" y="5462613"/>
              <a:ext cx="1712953" cy="982110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sz="4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98906" y="5872087"/>
            <a:ext cx="3478681" cy="1783114"/>
            <a:chOff x="10517813" y="9504471"/>
            <a:chExt cx="4970469" cy="2553639"/>
          </a:xfrm>
        </p:grpSpPr>
        <p:sp>
          <p:nvSpPr>
            <p:cNvPr id="47" name="Shape 815"/>
            <p:cNvSpPr/>
            <p:nvPr/>
          </p:nvSpPr>
          <p:spPr>
            <a:xfrm>
              <a:off x="10517813" y="9504471"/>
              <a:ext cx="4970469" cy="255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96" extrusionOk="0">
                  <a:moveTo>
                    <a:pt x="13214" y="6652"/>
                  </a:moveTo>
                  <a:lnTo>
                    <a:pt x="6555" y="0"/>
                  </a:lnTo>
                  <a:lnTo>
                    <a:pt x="53" y="6493"/>
                  </a:lnTo>
                  <a:cubicBezTo>
                    <a:pt x="-25" y="7766"/>
                    <a:pt x="-213" y="12704"/>
                    <a:pt x="1220" y="16502"/>
                  </a:cubicBezTo>
                  <a:cubicBezTo>
                    <a:pt x="2931" y="21034"/>
                    <a:pt x="5849" y="21458"/>
                    <a:pt x="6025" y="21480"/>
                  </a:cubicBezTo>
                  <a:cubicBezTo>
                    <a:pt x="8019" y="21600"/>
                    <a:pt x="10010" y="21039"/>
                    <a:pt x="11922" y="19823"/>
                  </a:cubicBezTo>
                  <a:cubicBezTo>
                    <a:pt x="15933" y="17271"/>
                    <a:pt x="19253" y="12077"/>
                    <a:pt x="21387" y="5178"/>
                  </a:cubicBezTo>
                  <a:cubicBezTo>
                    <a:pt x="20798" y="6168"/>
                    <a:pt x="20074" y="7062"/>
                    <a:pt x="19195" y="7635"/>
                  </a:cubicBezTo>
                  <a:cubicBezTo>
                    <a:pt x="18526" y="8071"/>
                    <a:pt x="17798" y="8293"/>
                    <a:pt x="17029" y="8293"/>
                  </a:cubicBezTo>
                  <a:cubicBezTo>
                    <a:pt x="14961" y="8293"/>
                    <a:pt x="13284" y="6719"/>
                    <a:pt x="13214" y="665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820"/>
            <p:cNvSpPr/>
            <p:nvPr/>
          </p:nvSpPr>
          <p:spPr>
            <a:xfrm>
              <a:off x="11889663" y="10466690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32%</a:t>
              </a:r>
              <a:endParaRPr sz="4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648167" y="4284183"/>
            <a:ext cx="2086686" cy="3245984"/>
            <a:chOff x="8302059" y="7230398"/>
            <a:chExt cx="2981535" cy="4648649"/>
          </a:xfrm>
        </p:grpSpPr>
        <p:sp>
          <p:nvSpPr>
            <p:cNvPr id="50" name="Shape 817"/>
            <p:cNvSpPr/>
            <p:nvPr/>
          </p:nvSpPr>
          <p:spPr>
            <a:xfrm>
              <a:off x="8302059" y="7230398"/>
              <a:ext cx="2981535" cy="464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1817" y="2830"/>
                  </a:moveTo>
                  <a:cubicBezTo>
                    <a:pt x="-692" y="5156"/>
                    <a:pt x="66" y="7942"/>
                    <a:pt x="254" y="8503"/>
                  </a:cubicBezTo>
                  <a:cubicBezTo>
                    <a:pt x="362" y="8755"/>
                    <a:pt x="458" y="8965"/>
                    <a:pt x="556" y="9163"/>
                  </a:cubicBezTo>
                  <a:cubicBezTo>
                    <a:pt x="3636" y="15438"/>
                    <a:pt x="11466" y="20104"/>
                    <a:pt x="20908" y="21600"/>
                  </a:cubicBezTo>
                  <a:cubicBezTo>
                    <a:pt x="19843" y="21166"/>
                    <a:pt x="18785" y="20576"/>
                    <a:pt x="17895" y="19777"/>
                  </a:cubicBezTo>
                  <a:cubicBezTo>
                    <a:pt x="14926" y="17113"/>
                    <a:pt x="15796" y="13681"/>
                    <a:pt x="15834" y="13536"/>
                  </a:cubicBezTo>
                  <a:lnTo>
                    <a:pt x="17746" y="5574"/>
                  </a:lnTo>
                  <a:lnTo>
                    <a:pt x="9321" y="0"/>
                  </a:lnTo>
                  <a:cubicBezTo>
                    <a:pt x="8266" y="117"/>
                    <a:pt x="4112" y="703"/>
                    <a:pt x="1817" y="283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821"/>
            <p:cNvSpPr/>
            <p:nvPr/>
          </p:nvSpPr>
          <p:spPr>
            <a:xfrm>
              <a:off x="8787447" y="8647509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sz="4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256785" y="3124208"/>
            <a:ext cx="1855736" cy="3451022"/>
            <a:chOff x="13458187" y="5569170"/>
            <a:chExt cx="2651545" cy="4942289"/>
          </a:xfrm>
        </p:grpSpPr>
        <p:sp>
          <p:nvSpPr>
            <p:cNvPr id="53" name="Shape 816"/>
            <p:cNvSpPr/>
            <p:nvPr/>
          </p:nvSpPr>
          <p:spPr>
            <a:xfrm>
              <a:off x="13458187" y="5569170"/>
              <a:ext cx="2651545" cy="494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8303" y="21600"/>
                  </a:moveTo>
                  <a:lnTo>
                    <a:pt x="8304" y="21600"/>
                  </a:lnTo>
                  <a:cubicBezTo>
                    <a:pt x="9584" y="21600"/>
                    <a:pt x="10793" y="21497"/>
                    <a:pt x="11899" y="21293"/>
                  </a:cubicBezTo>
                  <a:cubicBezTo>
                    <a:pt x="16562" y="20433"/>
                    <a:pt x="18635" y="18018"/>
                    <a:pt x="19018" y="17521"/>
                  </a:cubicBezTo>
                  <a:cubicBezTo>
                    <a:pt x="21477" y="13793"/>
                    <a:pt x="21600" y="9824"/>
                    <a:pt x="19376" y="6042"/>
                  </a:cubicBezTo>
                  <a:cubicBezTo>
                    <a:pt x="18057" y="3801"/>
                    <a:pt x="15973" y="1755"/>
                    <a:pt x="13242" y="0"/>
                  </a:cubicBezTo>
                  <a:cubicBezTo>
                    <a:pt x="13788" y="726"/>
                    <a:pt x="14170" y="1567"/>
                    <a:pt x="14184" y="2507"/>
                  </a:cubicBezTo>
                  <a:cubicBezTo>
                    <a:pt x="14227" y="5617"/>
                    <a:pt x="9902" y="8101"/>
                    <a:pt x="9717" y="8205"/>
                  </a:cubicBezTo>
                  <a:lnTo>
                    <a:pt x="0" y="13570"/>
                  </a:lnTo>
                  <a:lnTo>
                    <a:pt x="2106" y="20885"/>
                  </a:lnTo>
                  <a:cubicBezTo>
                    <a:pt x="2923" y="21076"/>
                    <a:pt x="5421" y="21600"/>
                    <a:pt x="8303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Shape 822"/>
            <p:cNvSpPr/>
            <p:nvPr/>
          </p:nvSpPr>
          <p:spPr>
            <a:xfrm>
              <a:off x="13927483" y="8211016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4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78%</a:t>
              </a:r>
              <a:endParaRPr sz="4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Shape 823"/>
          <p:cNvSpPr/>
          <p:nvPr/>
        </p:nvSpPr>
        <p:spPr>
          <a:xfrm>
            <a:off x="7571710" y="4161081"/>
            <a:ext cx="1613146" cy="16094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33262" y="2600763"/>
            <a:ext cx="5085880" cy="1435163"/>
            <a:chOff x="707926" y="4819531"/>
            <a:chExt cx="7266895" cy="2055329"/>
          </a:xfrm>
        </p:grpSpPr>
        <p:sp>
          <p:nvSpPr>
            <p:cNvPr id="57" name="Shape 825"/>
            <p:cNvSpPr/>
            <p:nvPr/>
          </p:nvSpPr>
          <p:spPr>
            <a:xfrm>
              <a:off x="6786973" y="50190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Shape 826"/>
            <p:cNvSpPr/>
            <p:nvPr/>
          </p:nvSpPr>
          <p:spPr>
            <a:xfrm>
              <a:off x="7085771" y="5169292"/>
              <a:ext cx="568027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AutoShape 30"/>
            <p:cNvSpPr/>
            <p:nvPr/>
          </p:nvSpPr>
          <p:spPr bwMode="auto">
            <a:xfrm>
              <a:off x="1820290" y="5421642"/>
              <a:ext cx="4599997" cy="14532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/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Customer </a:t>
              </a:r>
              <a:r>
                <a:rPr lang="en-CA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who feel “very satisfied”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could </a:t>
              </a:r>
              <a:r>
                <a:rPr lang="en-CA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increase 50% to total 75%</a:t>
              </a:r>
              <a:endParaRPr lang="en-CA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31"/>
            <p:cNvSpPr/>
            <p:nvPr/>
          </p:nvSpPr>
          <p:spPr bwMode="auto">
            <a:xfrm>
              <a:off x="707926" y="4819531"/>
              <a:ext cx="5725137" cy="710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Increase CustomerSatisfaction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  <a:sym typeface="Lato" panose="020F0502020204030203" charset="0"/>
              </a:endParaRPr>
            </a:p>
            <a:p>
              <a:pPr algn="r" defTabSz="452755">
                <a:spcBef>
                  <a:spcPts val="1190"/>
                </a:spcBef>
                <a:defRPr/>
              </a:pPr>
              <a:endPara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  <a:sym typeface="Lato" panose="020F0502020204030203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111772" y="5904879"/>
            <a:ext cx="4307370" cy="1032285"/>
            <a:chOff x="1820290" y="9551435"/>
            <a:chExt cx="6154531" cy="1478359"/>
          </a:xfrm>
        </p:grpSpPr>
        <p:sp>
          <p:nvSpPr>
            <p:cNvPr id="62" name="Shape 829"/>
            <p:cNvSpPr/>
            <p:nvPr/>
          </p:nvSpPr>
          <p:spPr>
            <a:xfrm>
              <a:off x="6786973" y="96739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Shape 830"/>
            <p:cNvSpPr/>
            <p:nvPr/>
          </p:nvSpPr>
          <p:spPr>
            <a:xfrm>
              <a:off x="7105239" y="9824193"/>
              <a:ext cx="529088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30"/>
            <p:cNvSpPr/>
            <p:nvPr/>
          </p:nvSpPr>
          <p:spPr bwMode="auto">
            <a:xfrm>
              <a:off x="1820290" y="10077293"/>
              <a:ext cx="4599997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/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Gain 21% more market share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AutoShape 31"/>
            <p:cNvSpPr/>
            <p:nvPr/>
          </p:nvSpPr>
          <p:spPr bwMode="auto">
            <a:xfrm>
              <a:off x="2584887" y="9551435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More Market Share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  <a:sym typeface="Lato" panose="020F0502020204030203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0820757" y="2232472"/>
            <a:ext cx="4265355" cy="1067518"/>
            <a:chOff x="15692848" y="4619515"/>
            <a:chExt cx="6094497" cy="1528817"/>
          </a:xfrm>
        </p:grpSpPr>
        <p:sp>
          <p:nvSpPr>
            <p:cNvPr id="67" name="Shape 833"/>
            <p:cNvSpPr/>
            <p:nvPr/>
          </p:nvSpPr>
          <p:spPr>
            <a:xfrm>
              <a:off x="15692848" y="4710699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Shape 834"/>
            <p:cNvSpPr/>
            <p:nvPr/>
          </p:nvSpPr>
          <p:spPr>
            <a:xfrm>
              <a:off x="16000807" y="4860971"/>
              <a:ext cx="549704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AutoShape 30"/>
            <p:cNvSpPr/>
            <p:nvPr/>
          </p:nvSpPr>
          <p:spPr bwMode="auto">
            <a:xfrm>
              <a:off x="17312826" y="5195831"/>
              <a:ext cx="4474519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CA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Could save 25% labour cost by using automate work flow.</a:t>
              </a:r>
              <a:endParaRPr lang="en-CA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31"/>
            <p:cNvSpPr/>
            <p:nvPr/>
          </p:nvSpPr>
          <p:spPr bwMode="auto">
            <a:xfrm>
              <a:off x="17325101" y="4619515"/>
              <a:ext cx="4461251" cy="355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CA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Reduce Labour Cost</a:t>
              </a:r>
              <a:endParaRPr lang="en-CA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  <a:sym typeface="Lato" panose="020F0502020204030203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1535528" y="4248696"/>
            <a:ext cx="4025265" cy="1079440"/>
            <a:chOff x="16714141" y="7386796"/>
            <a:chExt cx="5751448" cy="1545890"/>
          </a:xfrm>
        </p:grpSpPr>
        <p:sp>
          <p:nvSpPr>
            <p:cNvPr id="72" name="Shape 841"/>
            <p:cNvSpPr/>
            <p:nvPr/>
          </p:nvSpPr>
          <p:spPr>
            <a:xfrm>
              <a:off x="16714141" y="7596640"/>
              <a:ext cx="1187847" cy="1187848"/>
            </a:xfrm>
            <a:prstGeom prst="roundRect">
              <a:avLst>
                <a:gd name="adj" fmla="val 18176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Shape 842"/>
            <p:cNvSpPr/>
            <p:nvPr/>
          </p:nvSpPr>
          <p:spPr>
            <a:xfrm>
              <a:off x="16998052" y="7746912"/>
              <a:ext cx="597801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30"/>
            <p:cNvSpPr/>
            <p:nvPr/>
          </p:nvSpPr>
          <p:spPr bwMode="auto">
            <a:xfrm>
              <a:off x="18192824" y="7980184"/>
              <a:ext cx="3848100" cy="9525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processing speed could be 78% faster</a:t>
              </a:r>
              <a:endParaRPr 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AutoShape 31"/>
            <p:cNvSpPr/>
            <p:nvPr/>
          </p:nvSpPr>
          <p:spPr bwMode="auto">
            <a:xfrm>
              <a:off x="18205761" y="7386796"/>
              <a:ext cx="4259828" cy="3601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US" sz="1800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Faster Order Processing</a:t>
              </a:r>
              <a:endParaRPr lang="en-US" sz="1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  <a:sym typeface="Lato" panose="020F0502020204030203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0670399" y="6576053"/>
            <a:ext cx="4592955" cy="1201035"/>
            <a:chOff x="15478007" y="10306392"/>
            <a:chExt cx="6562583" cy="1720030"/>
          </a:xfrm>
        </p:grpSpPr>
        <p:sp>
          <p:nvSpPr>
            <p:cNvPr id="77" name="Shape 835"/>
            <p:cNvSpPr/>
            <p:nvPr/>
          </p:nvSpPr>
          <p:spPr>
            <a:xfrm>
              <a:off x="15478007" y="10557280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Shape 836"/>
            <p:cNvSpPr/>
            <p:nvPr/>
          </p:nvSpPr>
          <p:spPr>
            <a:xfrm>
              <a:off x="15816889" y="10707552"/>
              <a:ext cx="487861" cy="82369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AutoShape 30"/>
            <p:cNvSpPr/>
            <p:nvPr/>
          </p:nvSpPr>
          <p:spPr bwMode="auto">
            <a:xfrm>
              <a:off x="17013255" y="11073921"/>
              <a:ext cx="4774087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CA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 32% more new customers, cover 5% of local population.</a:t>
              </a:r>
              <a:endParaRPr lang="en-CA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31"/>
            <p:cNvSpPr/>
            <p:nvPr/>
          </p:nvSpPr>
          <p:spPr bwMode="auto">
            <a:xfrm>
              <a:off x="16956017" y="10306392"/>
              <a:ext cx="5084573" cy="51744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CA" sz="16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  <a:sym typeface="Lato" panose="020F0502020204030203" charset="0"/>
                </a:rPr>
                <a:t>Wider Customer Approch</a:t>
              </a:r>
              <a:endParaRPr lang="en-CA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  <a:sym typeface="Lato" panose="020F0502020204030203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732678" y="4626428"/>
            <a:ext cx="1260178" cy="598170"/>
          </a:xfrm>
          <a:prstGeom prst="rect">
            <a:avLst/>
          </a:prstGeom>
          <a:noFill/>
        </p:spPr>
        <p:txBody>
          <a:bodyPr wrap="square" lIns="168213" tIns="84107" rIns="168213" bIns="84107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Wins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8"/>
          <p:cNvSpPr>
            <a:spLocks noEditPoints="1"/>
          </p:cNvSpPr>
          <p:nvPr/>
        </p:nvSpPr>
        <p:spPr bwMode="auto">
          <a:xfrm>
            <a:off x="333146" y="145381"/>
            <a:ext cx="749386" cy="617063"/>
          </a:xfrm>
          <a:custGeom>
            <a:avLst/>
            <a:gdLst>
              <a:gd name="T0" fmla="*/ 79 w 477"/>
              <a:gd name="T1" fmla="*/ 129 h 393"/>
              <a:gd name="T2" fmla="*/ 96 w 477"/>
              <a:gd name="T3" fmla="*/ 125 h 393"/>
              <a:gd name="T4" fmla="*/ 100 w 477"/>
              <a:gd name="T5" fmla="*/ 126 h 393"/>
              <a:gd name="T6" fmla="*/ 104 w 477"/>
              <a:gd name="T7" fmla="*/ 124 h 393"/>
              <a:gd name="T8" fmla="*/ 108 w 477"/>
              <a:gd name="T9" fmla="*/ 141 h 393"/>
              <a:gd name="T10" fmla="*/ 119 w 477"/>
              <a:gd name="T11" fmla="*/ 170 h 393"/>
              <a:gd name="T12" fmla="*/ 111 w 477"/>
              <a:gd name="T13" fmla="*/ 99 h 393"/>
              <a:gd name="T14" fmla="*/ 101 w 477"/>
              <a:gd name="T15" fmla="*/ 36 h 393"/>
              <a:gd name="T16" fmla="*/ 91 w 477"/>
              <a:gd name="T17" fmla="*/ 99 h 393"/>
              <a:gd name="T18" fmla="*/ 96 w 477"/>
              <a:gd name="T19" fmla="*/ 116 h 393"/>
              <a:gd name="T20" fmla="*/ 105 w 477"/>
              <a:gd name="T21" fmla="*/ 114 h 393"/>
              <a:gd name="T22" fmla="*/ 106 w 477"/>
              <a:gd name="T23" fmla="*/ 119 h 393"/>
              <a:gd name="T24" fmla="*/ 104 w 477"/>
              <a:gd name="T25" fmla="*/ 122 h 393"/>
              <a:gd name="T26" fmla="*/ 100 w 477"/>
              <a:gd name="T27" fmla="*/ 123 h 393"/>
              <a:gd name="T28" fmla="*/ 96 w 477"/>
              <a:gd name="T29" fmla="*/ 121 h 393"/>
              <a:gd name="T30" fmla="*/ 96 w 477"/>
              <a:gd name="T31" fmla="*/ 116 h 393"/>
              <a:gd name="T32" fmla="*/ 463 w 477"/>
              <a:gd name="T33" fmla="*/ 269 h 393"/>
              <a:gd name="T34" fmla="*/ 399 w 477"/>
              <a:gd name="T35" fmla="*/ 269 h 393"/>
              <a:gd name="T36" fmla="*/ 385 w 477"/>
              <a:gd name="T37" fmla="*/ 370 h 393"/>
              <a:gd name="T38" fmla="*/ 441 w 477"/>
              <a:gd name="T39" fmla="*/ 300 h 393"/>
              <a:gd name="T40" fmla="*/ 391 w 477"/>
              <a:gd name="T41" fmla="*/ 270 h 393"/>
              <a:gd name="T42" fmla="*/ 431 w 477"/>
              <a:gd name="T43" fmla="*/ 229 h 393"/>
              <a:gd name="T44" fmla="*/ 408 w 477"/>
              <a:gd name="T45" fmla="*/ 199 h 393"/>
              <a:gd name="T46" fmla="*/ 398 w 477"/>
              <a:gd name="T47" fmla="*/ 136 h 393"/>
              <a:gd name="T48" fmla="*/ 388 w 477"/>
              <a:gd name="T49" fmla="*/ 199 h 393"/>
              <a:gd name="T50" fmla="*/ 55 w 477"/>
              <a:gd name="T51" fmla="*/ 300 h 393"/>
              <a:gd name="T52" fmla="*/ 46 w 477"/>
              <a:gd name="T53" fmla="*/ 237 h 393"/>
              <a:gd name="T54" fmla="*/ 36 w 477"/>
              <a:gd name="T55" fmla="*/ 300 h 393"/>
              <a:gd name="T56" fmla="*/ 92 w 477"/>
              <a:gd name="T57" fmla="*/ 370 h 393"/>
              <a:gd name="T58" fmla="*/ 37 w 477"/>
              <a:gd name="T59" fmla="*/ 230 h 393"/>
              <a:gd name="T60" fmla="*/ 86 w 477"/>
              <a:gd name="T61" fmla="*/ 269 h 393"/>
              <a:gd name="T62" fmla="*/ 125 w 477"/>
              <a:gd name="T63" fmla="*/ 270 h 393"/>
              <a:gd name="T64" fmla="*/ 111 w 477"/>
              <a:gd name="T65" fmla="*/ 168 h 393"/>
              <a:gd name="T66" fmla="*/ 47 w 477"/>
              <a:gd name="T67" fmla="*/ 168 h 393"/>
              <a:gd name="T68" fmla="*/ 37 w 477"/>
              <a:gd name="T69" fmla="*/ 230 h 393"/>
              <a:gd name="T70" fmla="*/ 96 w 477"/>
              <a:gd name="T71" fmla="*/ 378 h 393"/>
              <a:gd name="T72" fmla="*/ 382 w 477"/>
              <a:gd name="T73" fmla="*/ 393 h 393"/>
              <a:gd name="T74" fmla="*/ 318 w 477"/>
              <a:gd name="T75" fmla="*/ 181 h 393"/>
              <a:gd name="T76" fmla="*/ 234 w 477"/>
              <a:gd name="T77" fmla="*/ 106 h 393"/>
              <a:gd name="T78" fmla="*/ 287 w 477"/>
              <a:gd name="T79" fmla="*/ 72 h 393"/>
              <a:gd name="T80" fmla="*/ 265 w 477"/>
              <a:gd name="T81" fmla="*/ 48 h 393"/>
              <a:gd name="T82" fmla="*/ 236 w 477"/>
              <a:gd name="T83" fmla="*/ 89 h 393"/>
              <a:gd name="T84" fmla="*/ 192 w 477"/>
              <a:gd name="T85" fmla="*/ 91 h 393"/>
              <a:gd name="T86" fmla="*/ 222 w 477"/>
              <a:gd name="T87" fmla="*/ 85 h 393"/>
              <a:gd name="T88" fmla="*/ 155 w 477"/>
              <a:gd name="T89" fmla="*/ 22 h 393"/>
              <a:gd name="T90" fmla="*/ 164 w 477"/>
              <a:gd name="T91" fmla="*/ 130 h 393"/>
              <a:gd name="T92" fmla="*/ 240 w 477"/>
              <a:gd name="T93" fmla="*/ 136 h 393"/>
              <a:gd name="T94" fmla="*/ 230 w 477"/>
              <a:gd name="T95" fmla="*/ 160 h 393"/>
              <a:gd name="T96" fmla="*/ 256 w 477"/>
              <a:gd name="T97" fmla="*/ 160 h 393"/>
              <a:gd name="T98" fmla="*/ 247 w 477"/>
              <a:gd name="T99" fmla="*/ 136 h 393"/>
              <a:gd name="T100" fmla="*/ 321 w 477"/>
              <a:gd name="T101" fmla="*/ 130 h 393"/>
              <a:gd name="T102" fmla="*/ 330 w 477"/>
              <a:gd name="T103" fmla="*/ 22 h 393"/>
              <a:gd name="T104" fmla="*/ 337 w 477"/>
              <a:gd name="T105" fmla="*/ 7 h 393"/>
              <a:gd name="T106" fmla="*/ 155 w 477"/>
              <a:gd name="T107" fmla="*/ 0 h 393"/>
              <a:gd name="T108" fmla="*/ 148 w 477"/>
              <a:gd name="T109" fmla="*/ 15 h 393"/>
              <a:gd name="T110" fmla="*/ 181 w 477"/>
              <a:gd name="T111" fmla="*/ 36 h 393"/>
              <a:gd name="T112" fmla="*/ 297 w 477"/>
              <a:gd name="T113" fmla="*/ 30 h 393"/>
              <a:gd name="T114" fmla="*/ 304 w 477"/>
              <a:gd name="T115" fmla="*/ 115 h 393"/>
              <a:gd name="T116" fmla="*/ 188 w 477"/>
              <a:gd name="T117" fmla="*/ 121 h 393"/>
              <a:gd name="T118" fmla="*/ 181 w 477"/>
              <a:gd name="T119" fmla="*/ 36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7" h="393">
                <a:moveTo>
                  <a:pt x="58" y="134"/>
                </a:moveTo>
                <a:cubicBezTo>
                  <a:pt x="64" y="131"/>
                  <a:pt x="71" y="129"/>
                  <a:pt x="79" y="129"/>
                </a:cubicBezTo>
                <a:cubicBezTo>
                  <a:pt x="85" y="129"/>
                  <a:pt x="90" y="130"/>
                  <a:pt x="95" y="13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4"/>
                  <a:pt x="97" y="124"/>
                  <a:pt x="98" y="124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6"/>
                  <a:pt x="102" y="126"/>
                  <a:pt x="102" y="126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5" y="124"/>
                  <a:pt x="106" y="124"/>
                  <a:pt x="106" y="125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5" y="149"/>
                  <a:pt x="119" y="158"/>
                  <a:pt x="119" y="168"/>
                </a:cubicBezTo>
                <a:cubicBezTo>
                  <a:pt x="119" y="169"/>
                  <a:pt x="119" y="169"/>
                  <a:pt x="119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28"/>
                  <a:pt x="139" y="105"/>
                  <a:pt x="111" y="99"/>
                </a:cubicBezTo>
                <a:cubicBezTo>
                  <a:pt x="124" y="95"/>
                  <a:pt x="133" y="83"/>
                  <a:pt x="133" y="69"/>
                </a:cubicBezTo>
                <a:cubicBezTo>
                  <a:pt x="133" y="51"/>
                  <a:pt x="119" y="36"/>
                  <a:pt x="101" y="36"/>
                </a:cubicBezTo>
                <a:cubicBezTo>
                  <a:pt x="83" y="36"/>
                  <a:pt x="69" y="51"/>
                  <a:pt x="69" y="69"/>
                </a:cubicBezTo>
                <a:cubicBezTo>
                  <a:pt x="69" y="83"/>
                  <a:pt x="78" y="95"/>
                  <a:pt x="91" y="99"/>
                </a:cubicBezTo>
                <a:cubicBezTo>
                  <a:pt x="73" y="103"/>
                  <a:pt x="63" y="115"/>
                  <a:pt x="58" y="134"/>
                </a:cubicBezTo>
                <a:close/>
                <a:moveTo>
                  <a:pt x="96" y="116"/>
                </a:moveTo>
                <a:cubicBezTo>
                  <a:pt x="96" y="115"/>
                  <a:pt x="97" y="114"/>
                  <a:pt x="97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6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6" y="120"/>
                  <a:pt x="106" y="121"/>
                  <a:pt x="106" y="121"/>
                </a:cubicBezTo>
                <a:cubicBezTo>
                  <a:pt x="106" y="121"/>
                  <a:pt x="105" y="121"/>
                  <a:pt x="104" y="122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3"/>
                  <a:pt x="100" y="123"/>
                  <a:pt x="100" y="123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7" y="121"/>
                  <a:pt x="96" y="121"/>
                  <a:pt x="96" y="121"/>
                </a:cubicBezTo>
                <a:cubicBezTo>
                  <a:pt x="96" y="121"/>
                  <a:pt x="96" y="120"/>
                  <a:pt x="96" y="119"/>
                </a:cubicBezTo>
                <a:lnTo>
                  <a:pt x="96" y="116"/>
                </a:lnTo>
                <a:close/>
                <a:moveTo>
                  <a:pt x="441" y="300"/>
                </a:moveTo>
                <a:cubicBezTo>
                  <a:pt x="454" y="296"/>
                  <a:pt x="463" y="283"/>
                  <a:pt x="463" y="269"/>
                </a:cubicBezTo>
                <a:cubicBezTo>
                  <a:pt x="463" y="251"/>
                  <a:pt x="449" y="237"/>
                  <a:pt x="431" y="237"/>
                </a:cubicBezTo>
                <a:cubicBezTo>
                  <a:pt x="413" y="237"/>
                  <a:pt x="399" y="251"/>
                  <a:pt x="399" y="269"/>
                </a:cubicBezTo>
                <a:cubicBezTo>
                  <a:pt x="399" y="283"/>
                  <a:pt x="408" y="296"/>
                  <a:pt x="421" y="300"/>
                </a:cubicBezTo>
                <a:cubicBezTo>
                  <a:pt x="393" y="306"/>
                  <a:pt x="385" y="328"/>
                  <a:pt x="385" y="370"/>
                </a:cubicBezTo>
                <a:cubicBezTo>
                  <a:pt x="477" y="370"/>
                  <a:pt x="477" y="370"/>
                  <a:pt x="477" y="370"/>
                </a:cubicBezTo>
                <a:cubicBezTo>
                  <a:pt x="477" y="328"/>
                  <a:pt x="469" y="306"/>
                  <a:pt x="441" y="300"/>
                </a:cubicBezTo>
                <a:close/>
                <a:moveTo>
                  <a:pt x="352" y="270"/>
                </a:moveTo>
                <a:cubicBezTo>
                  <a:pt x="391" y="270"/>
                  <a:pt x="391" y="270"/>
                  <a:pt x="391" y="270"/>
                </a:cubicBezTo>
                <a:cubicBezTo>
                  <a:pt x="391" y="269"/>
                  <a:pt x="391" y="269"/>
                  <a:pt x="391" y="269"/>
                </a:cubicBezTo>
                <a:cubicBezTo>
                  <a:pt x="391" y="247"/>
                  <a:pt x="409" y="229"/>
                  <a:pt x="431" y="229"/>
                </a:cubicBezTo>
                <a:cubicBezTo>
                  <a:pt x="434" y="229"/>
                  <a:pt x="437" y="229"/>
                  <a:pt x="440" y="230"/>
                </a:cubicBezTo>
                <a:cubicBezTo>
                  <a:pt x="435" y="213"/>
                  <a:pt x="425" y="203"/>
                  <a:pt x="408" y="199"/>
                </a:cubicBezTo>
                <a:cubicBezTo>
                  <a:pt x="421" y="195"/>
                  <a:pt x="430" y="183"/>
                  <a:pt x="430" y="168"/>
                </a:cubicBezTo>
                <a:cubicBezTo>
                  <a:pt x="430" y="151"/>
                  <a:pt x="416" y="136"/>
                  <a:pt x="398" y="136"/>
                </a:cubicBezTo>
                <a:cubicBezTo>
                  <a:pt x="380" y="136"/>
                  <a:pt x="366" y="151"/>
                  <a:pt x="366" y="168"/>
                </a:cubicBezTo>
                <a:cubicBezTo>
                  <a:pt x="366" y="183"/>
                  <a:pt x="375" y="195"/>
                  <a:pt x="388" y="199"/>
                </a:cubicBezTo>
                <a:cubicBezTo>
                  <a:pt x="360" y="205"/>
                  <a:pt x="352" y="228"/>
                  <a:pt x="352" y="270"/>
                </a:cubicBezTo>
                <a:close/>
                <a:moveTo>
                  <a:pt x="55" y="300"/>
                </a:moveTo>
                <a:cubicBezTo>
                  <a:pt x="69" y="296"/>
                  <a:pt x="78" y="283"/>
                  <a:pt x="78" y="269"/>
                </a:cubicBezTo>
                <a:cubicBezTo>
                  <a:pt x="78" y="251"/>
                  <a:pt x="64" y="237"/>
                  <a:pt x="46" y="237"/>
                </a:cubicBezTo>
                <a:cubicBezTo>
                  <a:pt x="28" y="237"/>
                  <a:pt x="14" y="251"/>
                  <a:pt x="14" y="269"/>
                </a:cubicBezTo>
                <a:cubicBezTo>
                  <a:pt x="14" y="283"/>
                  <a:pt x="23" y="296"/>
                  <a:pt x="36" y="300"/>
                </a:cubicBezTo>
                <a:cubicBezTo>
                  <a:pt x="8" y="306"/>
                  <a:pt x="0" y="328"/>
                  <a:pt x="0" y="370"/>
                </a:cubicBezTo>
                <a:cubicBezTo>
                  <a:pt x="92" y="370"/>
                  <a:pt x="92" y="370"/>
                  <a:pt x="92" y="370"/>
                </a:cubicBezTo>
                <a:cubicBezTo>
                  <a:pt x="92" y="328"/>
                  <a:pt x="84" y="306"/>
                  <a:pt x="55" y="300"/>
                </a:cubicBezTo>
                <a:close/>
                <a:moveTo>
                  <a:pt x="37" y="230"/>
                </a:moveTo>
                <a:cubicBezTo>
                  <a:pt x="40" y="229"/>
                  <a:pt x="43" y="229"/>
                  <a:pt x="46" y="229"/>
                </a:cubicBezTo>
                <a:cubicBezTo>
                  <a:pt x="68" y="229"/>
                  <a:pt x="86" y="247"/>
                  <a:pt x="86" y="269"/>
                </a:cubicBezTo>
                <a:cubicBezTo>
                  <a:pt x="86" y="269"/>
                  <a:pt x="86" y="269"/>
                  <a:pt x="86" y="270"/>
                </a:cubicBezTo>
                <a:cubicBezTo>
                  <a:pt x="125" y="270"/>
                  <a:pt x="125" y="270"/>
                  <a:pt x="125" y="270"/>
                </a:cubicBezTo>
                <a:cubicBezTo>
                  <a:pt x="125" y="228"/>
                  <a:pt x="117" y="205"/>
                  <a:pt x="88" y="199"/>
                </a:cubicBezTo>
                <a:cubicBezTo>
                  <a:pt x="102" y="195"/>
                  <a:pt x="111" y="183"/>
                  <a:pt x="111" y="168"/>
                </a:cubicBezTo>
                <a:cubicBezTo>
                  <a:pt x="111" y="151"/>
                  <a:pt x="97" y="136"/>
                  <a:pt x="79" y="136"/>
                </a:cubicBezTo>
                <a:cubicBezTo>
                  <a:pt x="61" y="136"/>
                  <a:pt x="47" y="151"/>
                  <a:pt x="47" y="168"/>
                </a:cubicBezTo>
                <a:cubicBezTo>
                  <a:pt x="47" y="183"/>
                  <a:pt x="56" y="195"/>
                  <a:pt x="69" y="199"/>
                </a:cubicBezTo>
                <a:cubicBezTo>
                  <a:pt x="52" y="203"/>
                  <a:pt x="42" y="213"/>
                  <a:pt x="37" y="230"/>
                </a:cubicBezTo>
                <a:close/>
                <a:moveTo>
                  <a:pt x="159" y="181"/>
                </a:moveTo>
                <a:cubicBezTo>
                  <a:pt x="96" y="378"/>
                  <a:pt x="96" y="378"/>
                  <a:pt x="96" y="378"/>
                </a:cubicBezTo>
                <a:cubicBezTo>
                  <a:pt x="96" y="393"/>
                  <a:pt x="96" y="393"/>
                  <a:pt x="96" y="393"/>
                </a:cubicBezTo>
                <a:cubicBezTo>
                  <a:pt x="382" y="393"/>
                  <a:pt x="382" y="393"/>
                  <a:pt x="382" y="393"/>
                </a:cubicBezTo>
                <a:cubicBezTo>
                  <a:pt x="382" y="378"/>
                  <a:pt x="382" y="378"/>
                  <a:pt x="382" y="378"/>
                </a:cubicBezTo>
                <a:cubicBezTo>
                  <a:pt x="318" y="181"/>
                  <a:pt x="318" y="181"/>
                  <a:pt x="318" y="181"/>
                </a:cubicBezTo>
                <a:lnTo>
                  <a:pt x="159" y="181"/>
                </a:lnTo>
                <a:close/>
                <a:moveTo>
                  <a:pt x="234" y="106"/>
                </a:moveTo>
                <a:cubicBezTo>
                  <a:pt x="279" y="64"/>
                  <a:pt x="279" y="64"/>
                  <a:pt x="279" y="64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292" y="45"/>
                  <a:pt x="292" y="45"/>
                  <a:pt x="292" y="45"/>
                </a:cubicBezTo>
                <a:cubicBezTo>
                  <a:pt x="265" y="48"/>
                  <a:pt x="265" y="48"/>
                  <a:pt x="265" y="48"/>
                </a:cubicBezTo>
                <a:cubicBezTo>
                  <a:pt x="272" y="56"/>
                  <a:pt x="272" y="56"/>
                  <a:pt x="272" y="56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222" y="85"/>
                  <a:pt x="222" y="85"/>
                  <a:pt x="222" y="85"/>
                </a:cubicBezTo>
                <a:lnTo>
                  <a:pt x="234" y="106"/>
                </a:lnTo>
                <a:close/>
                <a:moveTo>
                  <a:pt x="155" y="22"/>
                </a:moveTo>
                <a:cubicBezTo>
                  <a:pt x="164" y="22"/>
                  <a:pt x="164" y="22"/>
                  <a:pt x="164" y="22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4" y="133"/>
                  <a:pt x="167" y="136"/>
                  <a:pt x="171" y="13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240" y="147"/>
                  <a:pt x="240" y="147"/>
                  <a:pt x="240" y="147"/>
                </a:cubicBezTo>
                <a:cubicBezTo>
                  <a:pt x="234" y="149"/>
                  <a:pt x="230" y="154"/>
                  <a:pt x="230" y="160"/>
                </a:cubicBezTo>
                <a:cubicBezTo>
                  <a:pt x="230" y="167"/>
                  <a:pt x="236" y="173"/>
                  <a:pt x="243" y="173"/>
                </a:cubicBezTo>
                <a:cubicBezTo>
                  <a:pt x="251" y="173"/>
                  <a:pt x="256" y="167"/>
                  <a:pt x="256" y="160"/>
                </a:cubicBezTo>
                <a:cubicBezTo>
                  <a:pt x="256" y="154"/>
                  <a:pt x="252" y="149"/>
                  <a:pt x="247" y="147"/>
                </a:cubicBezTo>
                <a:cubicBezTo>
                  <a:pt x="247" y="136"/>
                  <a:pt x="247" y="136"/>
                  <a:pt x="247" y="136"/>
                </a:cubicBezTo>
                <a:cubicBezTo>
                  <a:pt x="314" y="136"/>
                  <a:pt x="314" y="136"/>
                  <a:pt x="314" y="136"/>
                </a:cubicBezTo>
                <a:cubicBezTo>
                  <a:pt x="318" y="136"/>
                  <a:pt x="321" y="133"/>
                  <a:pt x="321" y="130"/>
                </a:cubicBezTo>
                <a:cubicBezTo>
                  <a:pt x="321" y="22"/>
                  <a:pt x="321" y="22"/>
                  <a:pt x="321" y="22"/>
                </a:cubicBezTo>
                <a:cubicBezTo>
                  <a:pt x="330" y="22"/>
                  <a:pt x="330" y="22"/>
                  <a:pt x="330" y="22"/>
                </a:cubicBezTo>
                <a:cubicBezTo>
                  <a:pt x="334" y="22"/>
                  <a:pt x="337" y="18"/>
                  <a:pt x="337" y="15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3"/>
                  <a:pt x="334" y="0"/>
                  <a:pt x="33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48" y="3"/>
                  <a:pt x="148" y="7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8"/>
                  <a:pt x="151" y="22"/>
                  <a:pt x="155" y="22"/>
                </a:cubicBezTo>
                <a:close/>
                <a:moveTo>
                  <a:pt x="181" y="36"/>
                </a:moveTo>
                <a:cubicBezTo>
                  <a:pt x="181" y="33"/>
                  <a:pt x="184" y="30"/>
                  <a:pt x="188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301" y="30"/>
                  <a:pt x="304" y="33"/>
                  <a:pt x="304" y="36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304" y="118"/>
                  <a:pt x="301" y="121"/>
                  <a:pt x="297" y="121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84" y="121"/>
                  <a:pt x="181" y="118"/>
                  <a:pt x="181" y="115"/>
                </a:cubicBezTo>
                <a:lnTo>
                  <a:pt x="181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6" grpId="0"/>
    </p:bldLst>
  </p:timing>
</p:sld>
</file>

<file path=ppt/theme/theme1.xml><?xml version="1.0" encoding="utf-8"?>
<a:theme xmlns:a="http://schemas.openxmlformats.org/drawingml/2006/main" name="平面">
  <a:themeElements>
    <a:clrScheme name="自定义 1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EB39C"/>
      </a:accent1>
      <a:accent2>
        <a:srgbClr val="349182"/>
      </a:accent2>
      <a:accent3>
        <a:srgbClr val="2A5F63"/>
      </a:accent3>
      <a:accent4>
        <a:srgbClr val="6BC396"/>
      </a:accent4>
      <a:accent5>
        <a:srgbClr val="2A4758"/>
      </a:accent5>
      <a:accent6>
        <a:srgbClr val="B0B0B0"/>
      </a:accent6>
      <a:hlink>
        <a:srgbClr val="37444D"/>
      </a:hlink>
      <a:folHlink>
        <a:srgbClr val="36C3AB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857</Words>
  <Application>WPS 演示</Application>
  <PresentationFormat>自定义</PresentationFormat>
  <Paragraphs>96</Paragraphs>
  <Slides>2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Wingdings 3</vt:lpstr>
      <vt:lpstr>微软雅黑</vt:lpstr>
      <vt:lpstr>Calibri</vt:lpstr>
      <vt:lpstr>Lato Light</vt:lpstr>
      <vt:lpstr>方正中等线简体</vt:lpstr>
      <vt:lpstr>Helvetica Light</vt:lpstr>
      <vt:lpstr>方正兰亭特黑_GBK</vt:lpstr>
      <vt:lpstr>FontAwesome</vt:lpstr>
      <vt:lpstr>Gill Sans</vt:lpstr>
      <vt:lpstr>FontAwesome</vt:lpstr>
      <vt:lpstr>Gill Sans</vt:lpstr>
      <vt:lpstr>Lato</vt:lpstr>
      <vt:lpstr>Trebuchet MS</vt:lpstr>
      <vt:lpstr>Arial Unicode MS</vt:lpstr>
      <vt:lpstr>MS PGothic</vt:lpstr>
      <vt:lpstr>Lato Light</vt:lpstr>
      <vt:lpstr>Lato</vt:lpstr>
      <vt:lpstr>Geneva</vt:lpstr>
      <vt:lpstr>方正兰亭纤黑简体</vt:lpstr>
      <vt:lpstr>Kozuka Gothic Pr6N M</vt:lpstr>
      <vt:lpstr>Source Sans Pro ExtraLight</vt:lpstr>
      <vt:lpstr>Lato Regular</vt:lpstr>
      <vt:lpstr>Open Sans</vt:lpstr>
      <vt:lpstr>微软雅黑 Light</vt:lpstr>
      <vt:lpstr>Swiss911 XCm BT</vt:lpstr>
      <vt:lpstr>Source Sans Pro Light</vt:lpstr>
      <vt:lpstr>Roboto</vt:lpstr>
      <vt:lpstr>Helvetica</vt:lpstr>
      <vt:lpstr>华文黑体</vt:lpstr>
      <vt:lpstr>Helvetica</vt:lpstr>
      <vt:lpstr>Meiryo</vt:lpstr>
      <vt:lpstr>Arial Narrow</vt:lpstr>
      <vt:lpstr>黑体</vt:lpstr>
      <vt:lpstr>BattleObserver</vt:lpstr>
      <vt:lpstr>方正姚体</vt:lpstr>
      <vt:lpstr>Yu Gothic UI</vt:lpstr>
      <vt:lpstr>平面</vt:lpstr>
      <vt:lpstr>项目解决了什么问题</vt:lpstr>
      <vt:lpstr>项目来源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昊天Henry</cp:lastModifiedBy>
  <cp:revision>418</cp:revision>
  <dcterms:created xsi:type="dcterms:W3CDTF">2015-04-24T01:01:00Z</dcterms:created>
  <dcterms:modified xsi:type="dcterms:W3CDTF">2019-02-14T04:35:53Z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2052-11.1.0.8391</vt:lpwstr>
  </property>
</Properties>
</file>