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1" r:id="rId2"/>
    <p:sldId id="268" r:id="rId3"/>
    <p:sldId id="269" r:id="rId4"/>
    <p:sldId id="270" r:id="rId5"/>
    <p:sldId id="264" r:id="rId6"/>
    <p:sldId id="266" r:id="rId7"/>
  </p:sldIdLst>
  <p:sldSz cx="16922750" cy="9361488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8413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68211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25234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33642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4205605" algn="l" defTabSz="168211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5046345" algn="l" defTabSz="168211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5887720" algn="l" defTabSz="168211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6728460" algn="l" defTabSz="168211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14">
          <p15:clr>
            <a:srgbClr val="A4A3A4"/>
          </p15:clr>
        </p15:guide>
        <p15:guide id="2" pos="52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A411"/>
    <a:srgbClr val="E8EAE9"/>
    <a:srgbClr val="FCFCFC"/>
    <a:srgbClr val="CCD0D1"/>
    <a:srgbClr val="D7D9E1"/>
    <a:srgbClr val="D5D8E3"/>
    <a:srgbClr val="DADBDE"/>
    <a:srgbClr val="D9DDE7"/>
    <a:srgbClr val="ECECEC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59" autoAdjust="0"/>
    <p:restoredTop sz="94660"/>
  </p:normalViewPr>
  <p:slideViewPr>
    <p:cSldViewPr>
      <p:cViewPr varScale="1">
        <p:scale>
          <a:sx n="54" d="100"/>
          <a:sy n="54" d="100"/>
        </p:scale>
        <p:origin x="468" y="36"/>
      </p:cViewPr>
      <p:guideLst>
        <p:guide orient="horz" pos="2914"/>
        <p:guide pos="5268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B58EF-4ABD-40F4-ACA4-FE81D742E6DD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85800"/>
            <a:ext cx="6197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FC198-2D83-4DFC-8CDD-7D23AF44D4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68211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841375" algn="l" defTabSz="168211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682115" algn="l" defTabSz="168211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2523490" algn="l" defTabSz="168211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3364230" algn="l" defTabSz="168211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4205605" algn="l" defTabSz="168211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5046345" algn="l" defTabSz="168211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5887720" algn="l" defTabSz="168211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6728460" algn="l" defTabSz="168211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30200" y="685800"/>
            <a:ext cx="61976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903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30200" y="685800"/>
            <a:ext cx="61976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30200" y="685800"/>
            <a:ext cx="61976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293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30200" y="685800"/>
            <a:ext cx="61976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553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30200" y="685800"/>
            <a:ext cx="61976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30200" y="685800"/>
            <a:ext cx="61976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1557"/>
            <a:ext cx="16922750" cy="9373046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1840" y="3282300"/>
            <a:ext cx="10780669" cy="2247279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737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1840" y="5529576"/>
            <a:ext cx="10780669" cy="1497318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4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48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7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96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20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44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6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92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00876" y="8246740"/>
            <a:ext cx="1265790" cy="4984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1DF8838-2596-481A-81BD-BA549497E720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0154" y="8246740"/>
            <a:ext cx="8741217" cy="4984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24020" y="8246740"/>
            <a:ext cx="948489" cy="4984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7507C5-9851-4EF6-82C9-5647805156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000876" y="8246740"/>
            <a:ext cx="1265790" cy="4984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95118EC-EDEF-4F9C-852D-0A464BD53A70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40154" y="8246740"/>
            <a:ext cx="8741217" cy="4984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924020" y="8246740"/>
            <a:ext cx="948489" cy="4984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2CC5073-A55C-4F3C-8D7B-130473455D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312" y="-81509"/>
            <a:ext cx="17034061" cy="95855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50" y="11674795"/>
            <a:ext cx="16922749" cy="9357360"/>
          </a:xfrm>
          <a:prstGeom prst="rect">
            <a:avLst/>
          </a:prstGeom>
        </p:spPr>
      </p:pic>
      <p:pic>
        <p:nvPicPr>
          <p:cNvPr id="3" name="虚点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6974601" y="-644272"/>
            <a:ext cx="14418653" cy="14106659"/>
          </a:xfrm>
          <a:prstGeom prst="rect">
            <a:avLst/>
          </a:prstGeom>
        </p:spPr>
      </p:pic>
      <p:grpSp>
        <p:nvGrpSpPr>
          <p:cNvPr id="5" name="实点"/>
          <p:cNvGrpSpPr/>
          <p:nvPr userDrawn="1"/>
        </p:nvGrpSpPr>
        <p:grpSpPr>
          <a:xfrm>
            <a:off x="864337" y="-5922474"/>
            <a:ext cx="12583133" cy="11653973"/>
            <a:chOff x="-1112838" y="-6292080"/>
            <a:chExt cx="14425613" cy="13360401"/>
          </a:xfrm>
          <a:solidFill>
            <a:schemeClr val="accent5">
              <a:alpha val="91000"/>
            </a:schemeClr>
          </a:solidFill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31812" y="154758"/>
              <a:ext cx="85725" cy="873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25437" y="-508817"/>
              <a:ext cx="74613" cy="746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63512" y="-1086667"/>
              <a:ext cx="63500" cy="63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531812" y="-1815330"/>
              <a:ext cx="88900" cy="904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-496888" y="-1435917"/>
              <a:ext cx="74613" cy="746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-901700" y="-1320030"/>
              <a:ext cx="36513" cy="381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-1074738" y="-1056505"/>
              <a:ext cx="55563" cy="555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-865188" y="-508817"/>
              <a:ext cx="87313" cy="857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-692150" y="-550092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-650875" y="-929505"/>
              <a:ext cx="44450" cy="460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-460375" y="354783"/>
              <a:ext cx="38100" cy="365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-238125" y="267470"/>
              <a:ext cx="38100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-1112838" y="373833"/>
              <a:ext cx="68263" cy="63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301625" y="965970"/>
              <a:ext cx="60325" cy="571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-163513" y="113483"/>
              <a:ext cx="82550" cy="825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-238125" y="-234180"/>
              <a:ext cx="101600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-673100" y="804045"/>
              <a:ext cx="33338" cy="34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-219075" y="1307283"/>
              <a:ext cx="47625" cy="523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-331788" y="1513658"/>
              <a:ext cx="52388" cy="492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-80963" y="1562870"/>
              <a:ext cx="46038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271462" y="1604145"/>
              <a:ext cx="60325" cy="63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-384175" y="1788295"/>
              <a:ext cx="85725" cy="857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-508000" y="1870845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-688975" y="2002608"/>
              <a:ext cx="68263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-279400" y="2421708"/>
              <a:ext cx="49213" cy="523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-122238" y="2474095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-58738" y="2421708"/>
              <a:ext cx="26988" cy="269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188912" y="2663008"/>
              <a:ext cx="76200" cy="746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-508000" y="2834458"/>
              <a:ext cx="107950" cy="1095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-279400" y="2834458"/>
              <a:ext cx="60325" cy="603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-141288" y="2775720"/>
              <a:ext cx="60325" cy="587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-141288" y="3401195"/>
              <a:ext cx="60325" cy="603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658812" y="3431358"/>
              <a:ext cx="66675" cy="714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-298450" y="3912370"/>
              <a:ext cx="79375" cy="825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1008062" y="4291783"/>
              <a:ext cx="52388" cy="523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auto">
            <a:xfrm>
              <a:off x="1412875" y="4137795"/>
              <a:ext cx="82550" cy="777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auto">
            <a:xfrm>
              <a:off x="981075" y="4809308"/>
              <a:ext cx="76200" cy="746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846137" y="4847408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auto">
            <a:xfrm>
              <a:off x="-80963" y="4569595"/>
              <a:ext cx="49213" cy="523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auto">
            <a:xfrm>
              <a:off x="-331788" y="3326583"/>
              <a:ext cx="52388" cy="492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auto">
            <a:xfrm>
              <a:off x="1346200" y="4621983"/>
              <a:ext cx="47625" cy="492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auto">
            <a:xfrm>
              <a:off x="2089150" y="4594995"/>
              <a:ext cx="74613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2643187" y="4941070"/>
              <a:ext cx="106363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auto">
            <a:xfrm>
              <a:off x="2921000" y="5109345"/>
              <a:ext cx="106363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auto">
            <a:xfrm>
              <a:off x="3382962" y="6209483"/>
              <a:ext cx="82550" cy="825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3646487" y="6250758"/>
              <a:ext cx="74613" cy="746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auto">
            <a:xfrm>
              <a:off x="3968750" y="6141220"/>
              <a:ext cx="68263" cy="682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auto">
            <a:xfrm>
              <a:off x="3968750" y="6288858"/>
              <a:ext cx="33338" cy="333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4378325" y="6141220"/>
              <a:ext cx="33338" cy="34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4411662" y="5879283"/>
              <a:ext cx="79375" cy="825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auto">
            <a:xfrm>
              <a:off x="4557712" y="6176145"/>
              <a:ext cx="85725" cy="857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auto">
            <a:xfrm>
              <a:off x="4821237" y="6176145"/>
              <a:ext cx="107950" cy="1127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auto">
            <a:xfrm>
              <a:off x="4978400" y="6107883"/>
              <a:ext cx="71438" cy="682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auto">
            <a:xfrm>
              <a:off x="4903787" y="6806383"/>
              <a:ext cx="55563" cy="555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auto">
            <a:xfrm>
              <a:off x="5429250" y="6974658"/>
              <a:ext cx="88900" cy="936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auto">
            <a:xfrm>
              <a:off x="5713412" y="5879283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auto">
            <a:xfrm>
              <a:off x="6089650" y="5961833"/>
              <a:ext cx="33338" cy="365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auto">
            <a:xfrm>
              <a:off x="7185025" y="5998345"/>
              <a:ext cx="90488" cy="904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auto">
            <a:xfrm>
              <a:off x="7477125" y="6044383"/>
              <a:ext cx="63500" cy="63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auto">
            <a:xfrm>
              <a:off x="7661275" y="6044383"/>
              <a:ext cx="63500" cy="63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auto">
            <a:xfrm>
              <a:off x="7785100" y="5980883"/>
              <a:ext cx="63500" cy="63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auto">
            <a:xfrm>
              <a:off x="7947025" y="6044383"/>
              <a:ext cx="63500" cy="63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auto">
            <a:xfrm>
              <a:off x="8059737" y="5815783"/>
              <a:ext cx="63500" cy="63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auto">
            <a:xfrm>
              <a:off x="8208962" y="5342708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auto">
            <a:xfrm>
              <a:off x="8153400" y="5879283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auto">
            <a:xfrm>
              <a:off x="8261350" y="5961833"/>
              <a:ext cx="23813" cy="25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auto">
            <a:xfrm>
              <a:off x="8709025" y="6536508"/>
              <a:ext cx="96838" cy="1000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auto">
            <a:xfrm>
              <a:off x="9278937" y="5537970"/>
              <a:ext cx="71438" cy="714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auto">
            <a:xfrm>
              <a:off x="9185275" y="5444308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auto">
            <a:xfrm>
              <a:off x="10525125" y="2564583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auto">
            <a:xfrm>
              <a:off x="11849100" y="2616970"/>
              <a:ext cx="128588" cy="1238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auto">
            <a:xfrm>
              <a:off x="11034712" y="2740795"/>
              <a:ext cx="68263" cy="714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auto">
            <a:xfrm>
              <a:off x="11293475" y="2666183"/>
              <a:ext cx="76200" cy="746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auto">
            <a:xfrm>
              <a:off x="11293475" y="3034483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auto">
            <a:xfrm>
              <a:off x="10866437" y="3109095"/>
              <a:ext cx="52388" cy="571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auto">
            <a:xfrm>
              <a:off x="10866437" y="3972695"/>
              <a:ext cx="33338" cy="333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auto">
            <a:xfrm>
              <a:off x="10090150" y="3529783"/>
              <a:ext cx="47625" cy="492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auto">
            <a:xfrm>
              <a:off x="12484100" y="1926408"/>
              <a:ext cx="93663" cy="936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auto">
            <a:xfrm>
              <a:off x="11914187" y="1153295"/>
              <a:ext cx="100013" cy="984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auto">
            <a:xfrm>
              <a:off x="11961812" y="1078683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auto">
            <a:xfrm>
              <a:off x="11722100" y="996133"/>
              <a:ext cx="82550" cy="825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auto">
            <a:xfrm>
              <a:off x="12420600" y="786583"/>
              <a:ext cx="107950" cy="1079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auto">
            <a:xfrm>
              <a:off x="12720637" y="1078683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auto">
            <a:xfrm>
              <a:off x="11914187" y="1480320"/>
              <a:ext cx="52388" cy="523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auto">
            <a:xfrm>
              <a:off x="12307887" y="650058"/>
              <a:ext cx="77788" cy="793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auto">
            <a:xfrm>
              <a:off x="11609387" y="608783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auto">
            <a:xfrm>
              <a:off x="11369675" y="267470"/>
              <a:ext cx="63500" cy="65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auto">
            <a:xfrm>
              <a:off x="11722100" y="137295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auto">
            <a:xfrm>
              <a:off x="11914187" y="332558"/>
              <a:ext cx="55563" cy="555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auto">
            <a:xfrm>
              <a:off x="12014200" y="-16692"/>
              <a:ext cx="34925" cy="333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auto">
            <a:xfrm>
              <a:off x="12307887" y="-324667"/>
              <a:ext cx="60325" cy="555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auto">
            <a:xfrm>
              <a:off x="12484100" y="770"/>
              <a:ext cx="85725" cy="825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auto">
            <a:xfrm>
              <a:off x="13076237" y="-96067"/>
              <a:ext cx="79375" cy="793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auto">
            <a:xfrm>
              <a:off x="12919075" y="-685030"/>
              <a:ext cx="57150" cy="555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auto">
            <a:xfrm>
              <a:off x="13208000" y="-759642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auto">
            <a:xfrm>
              <a:off x="12946062" y="-1323205"/>
              <a:ext cx="85725" cy="857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auto">
            <a:xfrm>
              <a:off x="12285662" y="-1256530"/>
              <a:ext cx="85725" cy="873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auto">
            <a:xfrm>
              <a:off x="11399837" y="-880292"/>
              <a:ext cx="88900" cy="904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auto">
            <a:xfrm>
              <a:off x="11961812" y="-858067"/>
              <a:ext cx="22225" cy="22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auto">
            <a:xfrm>
              <a:off x="12014200" y="-1023167"/>
              <a:ext cx="34925" cy="333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auto">
            <a:xfrm>
              <a:off x="11369675" y="-1097780"/>
              <a:ext cx="30163" cy="333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auto">
            <a:xfrm>
              <a:off x="11488737" y="-1278755"/>
              <a:ext cx="38100" cy="381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auto">
            <a:xfrm>
              <a:off x="11369675" y="-1788342"/>
              <a:ext cx="52388" cy="523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auto">
            <a:xfrm>
              <a:off x="11741150" y="-2029642"/>
              <a:ext cx="77788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auto">
            <a:xfrm>
              <a:off x="10693400" y="-1462905"/>
              <a:ext cx="82550" cy="793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auto">
            <a:xfrm>
              <a:off x="12569825" y="-2126480"/>
              <a:ext cx="76200" cy="793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auto">
            <a:xfrm>
              <a:off x="12720637" y="-2126480"/>
              <a:ext cx="74613" cy="793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auto">
            <a:xfrm>
              <a:off x="12866687" y="-1953442"/>
              <a:ext cx="38100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auto">
            <a:xfrm>
              <a:off x="12866687" y="-1788342"/>
              <a:ext cx="52388" cy="523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auto">
            <a:xfrm>
              <a:off x="12149137" y="-2742430"/>
              <a:ext cx="68263" cy="682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auto">
            <a:xfrm>
              <a:off x="12231687" y="-2674167"/>
              <a:ext cx="57150" cy="603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auto">
            <a:xfrm>
              <a:off x="11215687" y="-2858317"/>
              <a:ext cx="85725" cy="857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auto">
            <a:xfrm>
              <a:off x="10836275" y="-2791642"/>
              <a:ext cx="49213" cy="492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auto">
            <a:xfrm>
              <a:off x="11012487" y="-2497955"/>
              <a:ext cx="52388" cy="555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auto">
            <a:xfrm>
              <a:off x="11163300" y="-2247130"/>
              <a:ext cx="30163" cy="301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auto">
            <a:xfrm>
              <a:off x="10775950" y="-2272530"/>
              <a:ext cx="60325" cy="555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auto">
            <a:xfrm>
              <a:off x="10731500" y="-2542405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auto">
            <a:xfrm>
              <a:off x="11777662" y="-3001192"/>
              <a:ext cx="41275" cy="381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auto">
            <a:xfrm>
              <a:off x="11741150" y="-3232968"/>
              <a:ext cx="36513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auto">
            <a:xfrm>
              <a:off x="11760200" y="-3493318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auto">
            <a:xfrm>
              <a:off x="11628437" y="-3452043"/>
              <a:ext cx="49213" cy="492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auto">
            <a:xfrm>
              <a:off x="11542712" y="-3837805"/>
              <a:ext cx="58738" cy="603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auto">
            <a:xfrm>
              <a:off x="11163300" y="-3683818"/>
              <a:ext cx="52388" cy="555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auto">
            <a:xfrm>
              <a:off x="9293225" y="-3969568"/>
              <a:ext cx="82550" cy="793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auto">
            <a:xfrm>
              <a:off x="10277475" y="-4250555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auto">
            <a:xfrm>
              <a:off x="10137775" y="-4448993"/>
              <a:ext cx="30163" cy="333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auto">
            <a:xfrm>
              <a:off x="9402762" y="-4250555"/>
              <a:ext cx="30163" cy="301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auto">
            <a:xfrm>
              <a:off x="8739187" y="-4709343"/>
              <a:ext cx="30163" cy="34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auto">
            <a:xfrm>
              <a:off x="9072562" y="-5350693"/>
              <a:ext cx="82550" cy="825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auto">
            <a:xfrm>
              <a:off x="9432925" y="-5741218"/>
              <a:ext cx="107950" cy="1095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auto">
            <a:xfrm>
              <a:off x="9658350" y="-5106218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auto">
            <a:xfrm>
              <a:off x="8426450" y="-5218930"/>
              <a:ext cx="49213" cy="492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auto">
            <a:xfrm>
              <a:off x="8329612" y="-5106218"/>
              <a:ext cx="82550" cy="825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auto">
            <a:xfrm>
              <a:off x="8329612" y="-5587230"/>
              <a:ext cx="79375" cy="793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auto">
            <a:xfrm>
              <a:off x="8674100" y="-5482455"/>
              <a:ext cx="38100" cy="381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auto">
            <a:xfrm>
              <a:off x="9972675" y="-5064943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auto">
            <a:xfrm>
              <a:off x="7732712" y="-5914255"/>
              <a:ext cx="63500" cy="65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auto">
            <a:xfrm>
              <a:off x="6340475" y="-5661843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auto">
            <a:xfrm>
              <a:off x="6224587" y="-5718993"/>
              <a:ext cx="47625" cy="539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auto">
            <a:xfrm>
              <a:off x="6249987" y="-6266680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auto">
            <a:xfrm>
              <a:off x="5965825" y="-5444355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auto">
            <a:xfrm>
              <a:off x="4933950" y="-5507855"/>
              <a:ext cx="63500" cy="63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auto">
            <a:xfrm>
              <a:off x="4816475" y="-5268143"/>
              <a:ext cx="49213" cy="492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auto">
            <a:xfrm>
              <a:off x="4516437" y="-4974455"/>
              <a:ext cx="74613" cy="777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auto">
            <a:xfrm>
              <a:off x="3833812" y="-4822055"/>
              <a:ext cx="71438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auto">
            <a:xfrm>
              <a:off x="3833812" y="-5268143"/>
              <a:ext cx="71438" cy="714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auto">
            <a:xfrm>
              <a:off x="4073525" y="-5766618"/>
              <a:ext cx="79375" cy="825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auto">
            <a:xfrm>
              <a:off x="3600450" y="-5879330"/>
              <a:ext cx="68263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auto">
            <a:xfrm>
              <a:off x="3754437" y="-6292080"/>
              <a:ext cx="68263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auto">
            <a:xfrm>
              <a:off x="4378325" y="-6258743"/>
              <a:ext cx="55563" cy="555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auto">
            <a:xfrm>
              <a:off x="4838700" y="-6244455"/>
              <a:ext cx="46038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auto">
            <a:xfrm>
              <a:off x="3146425" y="-6007918"/>
              <a:ext cx="63500" cy="65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auto">
            <a:xfrm>
              <a:off x="2576512" y="-5845993"/>
              <a:ext cx="79375" cy="793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auto">
            <a:xfrm>
              <a:off x="1217612" y="-4544243"/>
              <a:ext cx="90488" cy="904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auto">
            <a:xfrm>
              <a:off x="1217612" y="-4803005"/>
              <a:ext cx="57150" cy="571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auto">
            <a:xfrm>
              <a:off x="1492250" y="-4679180"/>
              <a:ext cx="47625" cy="492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auto">
            <a:xfrm>
              <a:off x="1712912" y="-4803005"/>
              <a:ext cx="52388" cy="571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auto">
            <a:xfrm>
              <a:off x="1739900" y="-4896668"/>
              <a:ext cx="25400" cy="269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auto">
            <a:xfrm>
              <a:off x="1927225" y="-5684068"/>
              <a:ext cx="71438" cy="746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auto">
            <a:xfrm>
              <a:off x="974725" y="-4220393"/>
              <a:ext cx="47625" cy="476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auto">
            <a:xfrm>
              <a:off x="466725" y="-3953693"/>
              <a:ext cx="49213" cy="476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auto">
            <a:xfrm>
              <a:off x="111125" y="-3733030"/>
              <a:ext cx="93663" cy="936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auto">
            <a:xfrm>
              <a:off x="557212" y="-3777480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auto">
            <a:xfrm>
              <a:off x="1244600" y="-4018780"/>
              <a:ext cx="30163" cy="269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auto">
            <a:xfrm>
              <a:off x="1308100" y="-4280718"/>
              <a:ext cx="33338" cy="301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auto">
            <a:xfrm>
              <a:off x="2482850" y="-4453755"/>
              <a:ext cx="36513" cy="381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auto">
            <a:xfrm>
              <a:off x="-512763" y="-2993255"/>
              <a:ext cx="57150" cy="523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auto">
            <a:xfrm>
              <a:off x="-485775" y="-2577330"/>
              <a:ext cx="93663" cy="904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5" name="组合 174"/>
          <p:cNvGrpSpPr/>
          <p:nvPr userDrawn="1"/>
        </p:nvGrpSpPr>
        <p:grpSpPr>
          <a:xfrm>
            <a:off x="-8531705" y="-3737737"/>
            <a:ext cx="12595080" cy="12595080"/>
            <a:chOff x="2329347" y="3868208"/>
            <a:chExt cx="12151766" cy="12151766"/>
          </a:xfrm>
        </p:grpSpPr>
        <p:grpSp>
          <p:nvGrpSpPr>
            <p:cNvPr id="176" name="组合 38"/>
            <p:cNvGrpSpPr/>
            <p:nvPr/>
          </p:nvGrpSpPr>
          <p:grpSpPr bwMode="auto">
            <a:xfrm>
              <a:off x="11143244" y="4086006"/>
              <a:ext cx="312944" cy="335122"/>
              <a:chOff x="0" y="0"/>
              <a:chExt cx="1579866" cy="1685211"/>
            </a:xfrm>
          </p:grpSpPr>
          <p:grpSp>
            <p:nvGrpSpPr>
              <p:cNvPr id="202" name="组合 39"/>
              <p:cNvGrpSpPr/>
              <p:nvPr/>
            </p:nvGrpSpPr>
            <p:grpSpPr bwMode="auto">
              <a:xfrm>
                <a:off x="0" y="138230"/>
                <a:ext cx="1276851" cy="1546981"/>
                <a:chOff x="0" y="0"/>
                <a:chExt cx="1276851" cy="1546981"/>
              </a:xfrm>
            </p:grpSpPr>
            <p:sp>
              <p:nvSpPr>
                <p:cNvPr id="207" name="等腰三角形 44"/>
                <p:cNvSpPr>
                  <a:spLocks noChangeArrowheads="1"/>
                </p:cNvSpPr>
                <p:nvPr/>
              </p:nvSpPr>
              <p:spPr bwMode="auto">
                <a:xfrm>
                  <a:off x="293490" y="69925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54B8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8" name="等腰三角形 45"/>
                <p:cNvSpPr>
                  <a:spLocks noChangeArrowheads="1"/>
                </p:cNvSpPr>
                <p:nvPr/>
              </p:nvSpPr>
              <p:spPr bwMode="auto">
                <a:xfrm rot="3624834">
                  <a:off x="-67818" y="48256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75A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9" name="等腰三角形 46"/>
                <p:cNvSpPr>
                  <a:spLocks noChangeArrowheads="1"/>
                </p:cNvSpPr>
                <p:nvPr/>
              </p:nvSpPr>
              <p:spPr bwMode="auto">
                <a:xfrm rot="7249998">
                  <a:off x="-64919" y="67818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83A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03" name="组合 40"/>
              <p:cNvGrpSpPr/>
              <p:nvPr/>
            </p:nvGrpSpPr>
            <p:grpSpPr bwMode="auto">
              <a:xfrm flipH="1" flipV="1">
                <a:off x="303015" y="0"/>
                <a:ext cx="1276851" cy="1546981"/>
                <a:chOff x="0" y="0"/>
                <a:chExt cx="1276851" cy="1546981"/>
              </a:xfrm>
            </p:grpSpPr>
            <p:sp>
              <p:nvSpPr>
                <p:cNvPr id="204" name="等腰三角形 41"/>
                <p:cNvSpPr>
                  <a:spLocks noChangeArrowheads="1"/>
                </p:cNvSpPr>
                <p:nvPr/>
              </p:nvSpPr>
              <p:spPr bwMode="auto">
                <a:xfrm>
                  <a:off x="293490" y="69925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54B8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5" name="等腰三角形 42"/>
                <p:cNvSpPr>
                  <a:spLocks noChangeArrowheads="1"/>
                </p:cNvSpPr>
                <p:nvPr/>
              </p:nvSpPr>
              <p:spPr bwMode="auto">
                <a:xfrm rot="3624834">
                  <a:off x="-67818" y="48256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75A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6" name="等腰三角形 43"/>
                <p:cNvSpPr>
                  <a:spLocks noChangeArrowheads="1"/>
                </p:cNvSpPr>
                <p:nvPr/>
              </p:nvSpPr>
              <p:spPr bwMode="auto">
                <a:xfrm rot="7249998">
                  <a:off x="-64919" y="67818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83A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177" name="组合 176"/>
            <p:cNvGrpSpPr/>
            <p:nvPr/>
          </p:nvGrpSpPr>
          <p:grpSpPr>
            <a:xfrm rot="1313263">
              <a:off x="2329347" y="3868208"/>
              <a:ext cx="12151766" cy="12151766"/>
              <a:chOff x="804839" y="2704271"/>
              <a:chExt cx="10425480" cy="10425480"/>
            </a:xfrm>
          </p:grpSpPr>
          <p:sp>
            <p:nvSpPr>
              <p:cNvPr id="196" name="虚线圆外"/>
              <p:cNvSpPr/>
              <p:nvPr/>
            </p:nvSpPr>
            <p:spPr bwMode="auto">
              <a:xfrm>
                <a:off x="804839" y="2704271"/>
                <a:ext cx="10425480" cy="10425480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bg2">
                    <a:alpha val="46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7" name="椭圆 196"/>
              <p:cNvSpPr/>
              <p:nvPr/>
            </p:nvSpPr>
            <p:spPr bwMode="auto">
              <a:xfrm>
                <a:off x="1758061" y="4631451"/>
                <a:ext cx="249195" cy="249195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8" name="椭圆 197"/>
              <p:cNvSpPr/>
              <p:nvPr/>
            </p:nvSpPr>
            <p:spPr bwMode="auto">
              <a:xfrm>
                <a:off x="8459312" y="3267655"/>
                <a:ext cx="151864" cy="151864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9" name="椭圆 198"/>
              <p:cNvSpPr/>
              <p:nvPr/>
            </p:nvSpPr>
            <p:spPr bwMode="auto">
              <a:xfrm>
                <a:off x="10554214" y="5361682"/>
                <a:ext cx="151864" cy="151864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0" name="椭圆 199"/>
              <p:cNvSpPr/>
              <p:nvPr/>
            </p:nvSpPr>
            <p:spPr bwMode="auto">
              <a:xfrm>
                <a:off x="10059096" y="11055557"/>
                <a:ext cx="151864" cy="151864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1" name="椭圆 200"/>
              <p:cNvSpPr/>
              <p:nvPr/>
            </p:nvSpPr>
            <p:spPr bwMode="auto">
              <a:xfrm>
                <a:off x="2078270" y="11376025"/>
                <a:ext cx="151864" cy="151864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10" name="组合 209"/>
          <p:cNvGrpSpPr/>
          <p:nvPr userDrawn="1"/>
        </p:nvGrpSpPr>
        <p:grpSpPr>
          <a:xfrm>
            <a:off x="-1041325" y="-7627894"/>
            <a:ext cx="11192544" cy="11637120"/>
            <a:chOff x="2774946" y="4405059"/>
            <a:chExt cx="11397718" cy="11850444"/>
          </a:xfrm>
        </p:grpSpPr>
        <p:grpSp>
          <p:nvGrpSpPr>
            <p:cNvPr id="211" name="组合 22"/>
            <p:cNvGrpSpPr/>
            <p:nvPr/>
          </p:nvGrpSpPr>
          <p:grpSpPr bwMode="auto">
            <a:xfrm>
              <a:off x="3114077" y="7577018"/>
              <a:ext cx="312944" cy="332659"/>
              <a:chOff x="0" y="0"/>
              <a:chExt cx="1579866" cy="1685211"/>
            </a:xfrm>
          </p:grpSpPr>
          <p:grpSp>
            <p:nvGrpSpPr>
              <p:cNvPr id="237" name="组合 23"/>
              <p:cNvGrpSpPr/>
              <p:nvPr/>
            </p:nvGrpSpPr>
            <p:grpSpPr bwMode="auto">
              <a:xfrm>
                <a:off x="0" y="138230"/>
                <a:ext cx="1276851" cy="1546981"/>
                <a:chOff x="0" y="0"/>
                <a:chExt cx="1276851" cy="1546981"/>
              </a:xfrm>
            </p:grpSpPr>
            <p:sp>
              <p:nvSpPr>
                <p:cNvPr id="242" name="等腰三角形 28"/>
                <p:cNvSpPr>
                  <a:spLocks noChangeArrowheads="1"/>
                </p:cNvSpPr>
                <p:nvPr/>
              </p:nvSpPr>
              <p:spPr bwMode="auto">
                <a:xfrm>
                  <a:off x="293490" y="69925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54B8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3" name="等腰三角形 29"/>
                <p:cNvSpPr>
                  <a:spLocks noChangeArrowheads="1"/>
                </p:cNvSpPr>
                <p:nvPr/>
              </p:nvSpPr>
              <p:spPr bwMode="auto">
                <a:xfrm rot="3624834">
                  <a:off x="-67818" y="48256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75A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4" name="等腰三角形 30"/>
                <p:cNvSpPr>
                  <a:spLocks noChangeArrowheads="1"/>
                </p:cNvSpPr>
                <p:nvPr/>
              </p:nvSpPr>
              <p:spPr bwMode="auto">
                <a:xfrm rot="7249998">
                  <a:off x="-64919" y="67818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83A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38" name="组合 24"/>
              <p:cNvGrpSpPr/>
              <p:nvPr/>
            </p:nvGrpSpPr>
            <p:grpSpPr bwMode="auto">
              <a:xfrm flipH="1" flipV="1">
                <a:off x="303015" y="0"/>
                <a:ext cx="1276851" cy="1546981"/>
                <a:chOff x="0" y="0"/>
                <a:chExt cx="1276851" cy="1546981"/>
              </a:xfrm>
            </p:grpSpPr>
            <p:sp>
              <p:nvSpPr>
                <p:cNvPr id="239" name="等腰三角形 25"/>
                <p:cNvSpPr>
                  <a:spLocks noChangeArrowheads="1"/>
                </p:cNvSpPr>
                <p:nvPr/>
              </p:nvSpPr>
              <p:spPr bwMode="auto">
                <a:xfrm>
                  <a:off x="293490" y="69925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54B8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0" name="等腰三角形 26"/>
                <p:cNvSpPr>
                  <a:spLocks noChangeArrowheads="1"/>
                </p:cNvSpPr>
                <p:nvPr/>
              </p:nvSpPr>
              <p:spPr bwMode="auto">
                <a:xfrm rot="3624834">
                  <a:off x="-67818" y="48256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75A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1" name="等腰三角形 27"/>
                <p:cNvSpPr>
                  <a:spLocks noChangeArrowheads="1"/>
                </p:cNvSpPr>
                <p:nvPr/>
              </p:nvSpPr>
              <p:spPr bwMode="auto">
                <a:xfrm rot="7249998">
                  <a:off x="-64919" y="67818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83A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212" name="组合 211"/>
            <p:cNvGrpSpPr/>
            <p:nvPr/>
          </p:nvGrpSpPr>
          <p:grpSpPr>
            <a:xfrm>
              <a:off x="2774946" y="4405059"/>
              <a:ext cx="11397718" cy="11397718"/>
              <a:chOff x="804839" y="2704271"/>
              <a:chExt cx="10425480" cy="10425480"/>
            </a:xfrm>
          </p:grpSpPr>
          <p:sp>
            <p:nvSpPr>
              <p:cNvPr id="231" name="虚线圆外"/>
              <p:cNvSpPr/>
              <p:nvPr/>
            </p:nvSpPr>
            <p:spPr bwMode="auto">
              <a:xfrm>
                <a:off x="804839" y="2704271"/>
                <a:ext cx="10425480" cy="10425480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bg2">
                    <a:alpha val="27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2" name="椭圆 231"/>
              <p:cNvSpPr/>
              <p:nvPr/>
            </p:nvSpPr>
            <p:spPr bwMode="auto">
              <a:xfrm>
                <a:off x="1811243" y="4675824"/>
                <a:ext cx="151864" cy="151864"/>
              </a:xfrm>
              <a:prstGeom prst="ellipse">
                <a:avLst/>
              </a:prstGeom>
              <a:solidFill>
                <a:schemeClr val="accent2">
                  <a:alpha val="7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3" name="椭圆 232"/>
              <p:cNvSpPr/>
              <p:nvPr/>
            </p:nvSpPr>
            <p:spPr bwMode="auto">
              <a:xfrm>
                <a:off x="8459312" y="3267655"/>
                <a:ext cx="151864" cy="151864"/>
              </a:xfrm>
              <a:prstGeom prst="ellipse">
                <a:avLst/>
              </a:prstGeom>
              <a:solidFill>
                <a:schemeClr val="accent2">
                  <a:alpha val="7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4" name="椭圆 233"/>
              <p:cNvSpPr/>
              <p:nvPr/>
            </p:nvSpPr>
            <p:spPr bwMode="auto">
              <a:xfrm>
                <a:off x="10554214" y="5361682"/>
                <a:ext cx="151864" cy="151864"/>
              </a:xfrm>
              <a:prstGeom prst="ellipse">
                <a:avLst/>
              </a:prstGeom>
              <a:solidFill>
                <a:schemeClr val="accent2">
                  <a:alpha val="7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" name="椭圆 234"/>
              <p:cNvSpPr/>
              <p:nvPr/>
            </p:nvSpPr>
            <p:spPr bwMode="auto">
              <a:xfrm>
                <a:off x="10059096" y="11055557"/>
                <a:ext cx="151864" cy="151864"/>
              </a:xfrm>
              <a:prstGeom prst="ellipse">
                <a:avLst/>
              </a:prstGeom>
              <a:solidFill>
                <a:schemeClr val="accent2">
                  <a:alpha val="7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6" name="椭圆 235"/>
              <p:cNvSpPr/>
              <p:nvPr/>
            </p:nvSpPr>
            <p:spPr bwMode="auto">
              <a:xfrm>
                <a:off x="2078270" y="11376025"/>
                <a:ext cx="151864" cy="151864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14" name="组合 22"/>
            <p:cNvGrpSpPr/>
            <p:nvPr/>
          </p:nvGrpSpPr>
          <p:grpSpPr bwMode="auto">
            <a:xfrm>
              <a:off x="7958582" y="15922844"/>
              <a:ext cx="312944" cy="332659"/>
              <a:chOff x="0" y="0"/>
              <a:chExt cx="1579866" cy="1685211"/>
            </a:xfrm>
          </p:grpSpPr>
          <p:grpSp>
            <p:nvGrpSpPr>
              <p:cNvPr id="215" name="组合 23"/>
              <p:cNvGrpSpPr/>
              <p:nvPr/>
            </p:nvGrpSpPr>
            <p:grpSpPr bwMode="auto">
              <a:xfrm>
                <a:off x="0" y="138230"/>
                <a:ext cx="1276851" cy="1546981"/>
                <a:chOff x="0" y="0"/>
                <a:chExt cx="1276851" cy="1546981"/>
              </a:xfrm>
            </p:grpSpPr>
            <p:sp>
              <p:nvSpPr>
                <p:cNvPr id="220" name="等腰三角形 28"/>
                <p:cNvSpPr>
                  <a:spLocks noChangeArrowheads="1"/>
                </p:cNvSpPr>
                <p:nvPr/>
              </p:nvSpPr>
              <p:spPr bwMode="auto">
                <a:xfrm>
                  <a:off x="293490" y="69925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54B8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1" name="等腰三角形 29"/>
                <p:cNvSpPr>
                  <a:spLocks noChangeArrowheads="1"/>
                </p:cNvSpPr>
                <p:nvPr/>
              </p:nvSpPr>
              <p:spPr bwMode="auto">
                <a:xfrm rot="3624834">
                  <a:off x="-67818" y="48256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75A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2" name="等腰三角形 30"/>
                <p:cNvSpPr>
                  <a:spLocks noChangeArrowheads="1"/>
                </p:cNvSpPr>
                <p:nvPr/>
              </p:nvSpPr>
              <p:spPr bwMode="auto">
                <a:xfrm rot="7249998">
                  <a:off x="-64919" y="67818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83A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16" name="组合 24"/>
              <p:cNvGrpSpPr/>
              <p:nvPr/>
            </p:nvGrpSpPr>
            <p:grpSpPr bwMode="auto">
              <a:xfrm flipH="1" flipV="1">
                <a:off x="303015" y="0"/>
                <a:ext cx="1276851" cy="1546981"/>
                <a:chOff x="0" y="0"/>
                <a:chExt cx="1276851" cy="1546981"/>
              </a:xfrm>
            </p:grpSpPr>
            <p:sp>
              <p:nvSpPr>
                <p:cNvPr id="217" name="等腰三角形 25"/>
                <p:cNvSpPr>
                  <a:spLocks noChangeArrowheads="1"/>
                </p:cNvSpPr>
                <p:nvPr/>
              </p:nvSpPr>
              <p:spPr bwMode="auto">
                <a:xfrm>
                  <a:off x="293490" y="69925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54B8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8" name="等腰三角形 26"/>
                <p:cNvSpPr>
                  <a:spLocks noChangeArrowheads="1"/>
                </p:cNvSpPr>
                <p:nvPr/>
              </p:nvSpPr>
              <p:spPr bwMode="auto">
                <a:xfrm rot="3624834">
                  <a:off x="-67818" y="48256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75A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9" name="等腰三角形 27"/>
                <p:cNvSpPr>
                  <a:spLocks noChangeArrowheads="1"/>
                </p:cNvSpPr>
                <p:nvPr/>
              </p:nvSpPr>
              <p:spPr bwMode="auto">
                <a:xfrm rot="7249998">
                  <a:off x="-64919" y="67818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83A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Rot by="21600000">
                                      <p:cBhvr>
                                        <p:cTn id="6" dur="120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Rot by="21600000">
                                      <p:cBhvr>
                                        <p:cTn id="8" dur="98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0" dur="59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2" dur="78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</p:sldLayoutIdLst>
  <p:txStyles>
    <p:titleStyle>
      <a:lvl1pPr algn="l" defTabSz="623570" rtl="0" eaLnBrk="1" latinLnBrk="0" hangingPunct="1">
        <a:spcBef>
          <a:spcPct val="0"/>
        </a:spcBef>
        <a:buNone/>
        <a:defRPr sz="4915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67995" indent="-467995" algn="l" defTabSz="623570" rtl="0" eaLnBrk="1" latinLnBrk="0" hangingPunct="1">
        <a:spcBef>
          <a:spcPts val="1365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45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014095" indent="-389890" algn="l" defTabSz="623570" rtl="0" eaLnBrk="1" latinLnBrk="0" hangingPunct="1">
        <a:spcBef>
          <a:spcPts val="1365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18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60195" indent="-311785" algn="l" defTabSz="623570" rtl="0" eaLnBrk="1" latinLnBrk="0" hangingPunct="1">
        <a:spcBef>
          <a:spcPts val="1365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91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184400" indent="-311785" algn="l" defTabSz="623570" rtl="0" eaLnBrk="1" latinLnBrk="0" hangingPunct="1">
        <a:spcBef>
          <a:spcPts val="1365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808605" indent="-311785" algn="l" defTabSz="623570" rtl="0" eaLnBrk="1" latinLnBrk="0" hangingPunct="1">
        <a:spcBef>
          <a:spcPts val="1365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432175" indent="-311785" algn="l" defTabSz="623570" rtl="0" eaLnBrk="1" latinLnBrk="0" hangingPunct="1">
        <a:spcBef>
          <a:spcPts val="1365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056380" indent="-311785" algn="l" defTabSz="623570" rtl="0" eaLnBrk="1" latinLnBrk="0" hangingPunct="1">
        <a:spcBef>
          <a:spcPts val="1365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680585" indent="-311785" algn="l" defTabSz="623570" rtl="0" eaLnBrk="1" latinLnBrk="0" hangingPunct="1">
        <a:spcBef>
          <a:spcPts val="1365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304790" indent="-311785" algn="l" defTabSz="623570" rtl="0" eaLnBrk="1" latinLnBrk="0" hangingPunct="1">
        <a:spcBef>
          <a:spcPts val="1365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570" rtl="0" eaLnBrk="1" latinLnBrk="0" hangingPunct="1">
        <a:defRPr sz="2455" kern="1200">
          <a:solidFill>
            <a:schemeClr val="tx1"/>
          </a:solidFill>
          <a:latin typeface="+mn-lt"/>
          <a:ea typeface="+mn-ea"/>
          <a:cs typeface="+mn-cs"/>
        </a:defRPr>
      </a:lvl1pPr>
      <a:lvl2pPr marL="624205" algn="l" defTabSz="623570" rtl="0" eaLnBrk="1" latinLnBrk="0" hangingPunct="1">
        <a:defRPr sz="2455" kern="1200">
          <a:solidFill>
            <a:schemeClr val="tx1"/>
          </a:solidFill>
          <a:latin typeface="+mn-lt"/>
          <a:ea typeface="+mn-ea"/>
          <a:cs typeface="+mn-cs"/>
        </a:defRPr>
      </a:lvl2pPr>
      <a:lvl3pPr marL="1248410" algn="l" defTabSz="623570" rtl="0" eaLnBrk="1" latinLnBrk="0" hangingPunct="1">
        <a:defRPr sz="2455" kern="1200">
          <a:solidFill>
            <a:schemeClr val="tx1"/>
          </a:solidFill>
          <a:latin typeface="+mn-lt"/>
          <a:ea typeface="+mn-ea"/>
          <a:cs typeface="+mn-cs"/>
        </a:defRPr>
      </a:lvl3pPr>
      <a:lvl4pPr marL="1871980" algn="l" defTabSz="623570" rtl="0" eaLnBrk="1" latinLnBrk="0" hangingPunct="1">
        <a:defRPr sz="2455" kern="1200">
          <a:solidFill>
            <a:schemeClr val="tx1"/>
          </a:solidFill>
          <a:latin typeface="+mn-lt"/>
          <a:ea typeface="+mn-ea"/>
          <a:cs typeface="+mn-cs"/>
        </a:defRPr>
      </a:lvl4pPr>
      <a:lvl5pPr marL="2496185" algn="l" defTabSz="623570" rtl="0" eaLnBrk="1" latinLnBrk="0" hangingPunct="1">
        <a:defRPr sz="2455" kern="1200">
          <a:solidFill>
            <a:schemeClr val="tx1"/>
          </a:solidFill>
          <a:latin typeface="+mn-lt"/>
          <a:ea typeface="+mn-ea"/>
          <a:cs typeface="+mn-cs"/>
        </a:defRPr>
      </a:lvl5pPr>
      <a:lvl6pPr marL="3120390" algn="l" defTabSz="623570" rtl="0" eaLnBrk="1" latinLnBrk="0" hangingPunct="1">
        <a:defRPr sz="2455" kern="1200">
          <a:solidFill>
            <a:schemeClr val="tx1"/>
          </a:solidFill>
          <a:latin typeface="+mn-lt"/>
          <a:ea typeface="+mn-ea"/>
          <a:cs typeface="+mn-cs"/>
        </a:defRPr>
      </a:lvl6pPr>
      <a:lvl7pPr marL="3744595" algn="l" defTabSz="623570" rtl="0" eaLnBrk="1" latinLnBrk="0" hangingPunct="1">
        <a:defRPr sz="2455" kern="1200">
          <a:solidFill>
            <a:schemeClr val="tx1"/>
          </a:solidFill>
          <a:latin typeface="+mn-lt"/>
          <a:ea typeface="+mn-ea"/>
          <a:cs typeface="+mn-cs"/>
        </a:defRPr>
      </a:lvl7pPr>
      <a:lvl8pPr marL="4368800" algn="l" defTabSz="623570" rtl="0" eaLnBrk="1" latinLnBrk="0" hangingPunct="1">
        <a:defRPr sz="2455" kern="1200">
          <a:solidFill>
            <a:schemeClr val="tx1"/>
          </a:solidFill>
          <a:latin typeface="+mn-lt"/>
          <a:ea typeface="+mn-ea"/>
          <a:cs typeface="+mn-cs"/>
        </a:defRPr>
      </a:lvl8pPr>
      <a:lvl9pPr marL="4992370" algn="l" defTabSz="623570" rtl="0" eaLnBrk="1" latinLnBrk="0" hangingPunct="1">
        <a:defRPr sz="24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3564831" y="6152745"/>
            <a:ext cx="9866492" cy="9866492"/>
          </a:xfrm>
          <a:prstGeom prst="ellipse">
            <a:avLst/>
          </a:prstGeom>
          <a:blipFill dpi="0" rotWithShape="1">
            <a:blip r:embed="rId3"/>
            <a:srcRect/>
            <a:stretch>
              <a:fillRect l="-19000" r="-7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4" name="虚点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932" y="3751549"/>
            <a:ext cx="14418653" cy="14106659"/>
          </a:xfrm>
          <a:prstGeom prst="rect">
            <a:avLst/>
          </a:prstGeom>
        </p:spPr>
      </p:pic>
      <p:sp>
        <p:nvSpPr>
          <p:cNvPr id="5" name="TextBox 7"/>
          <p:cNvSpPr>
            <a:spLocks noChangeArrowheads="1"/>
          </p:cNvSpPr>
          <p:nvPr/>
        </p:nvSpPr>
        <p:spPr bwMode="auto">
          <a:xfrm>
            <a:off x="2277920" y="2102391"/>
            <a:ext cx="11128623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800" b="1">
                <a:solidFill>
                  <a:schemeClr val="accent1"/>
                </a:solidFill>
                <a:latin typeface="微软雅黑"/>
                <a:ea typeface="微软雅黑"/>
                <a:sym typeface="微软雅黑" pitchFamily="34" charset="-122"/>
              </a:rPr>
              <a:t>Travel</a:t>
            </a:r>
            <a:r>
              <a:rPr lang="zh-CN" altLang="en-US" sz="8800" b="1">
                <a:solidFill>
                  <a:schemeClr val="accent3"/>
                </a:solidFill>
                <a:latin typeface="微软雅黑"/>
                <a:ea typeface="微软雅黑"/>
                <a:sym typeface="微软雅黑" pitchFamily="34" charset="-122"/>
              </a:rPr>
              <a:t>Experts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069037" y="6895088"/>
            <a:ext cx="3362833" cy="3067132"/>
            <a:chOff x="16813087" y="5768157"/>
            <a:chExt cx="4063357" cy="3706058"/>
          </a:xfrm>
        </p:grpSpPr>
        <p:cxnSp>
          <p:nvCxnSpPr>
            <p:cNvPr id="74" name="直接连接符 48"/>
            <p:cNvCxnSpPr>
              <a:cxnSpLocks noChangeShapeType="1"/>
            </p:cNvCxnSpPr>
            <p:nvPr/>
          </p:nvCxnSpPr>
          <p:spPr bwMode="auto">
            <a:xfrm>
              <a:off x="18261997" y="5810047"/>
              <a:ext cx="1251780" cy="1251780"/>
            </a:xfrm>
            <a:prstGeom prst="line">
              <a:avLst/>
            </a:prstGeom>
            <a:noFill/>
            <a:ln w="3175">
              <a:solidFill>
                <a:schemeClr val="bg1">
                  <a:alpha val="4117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直接连接符 49"/>
            <p:cNvCxnSpPr>
              <a:cxnSpLocks noChangeShapeType="1"/>
            </p:cNvCxnSpPr>
            <p:nvPr/>
          </p:nvCxnSpPr>
          <p:spPr bwMode="auto">
            <a:xfrm flipV="1">
              <a:off x="16818015" y="7061827"/>
              <a:ext cx="2695762" cy="1360202"/>
            </a:xfrm>
            <a:prstGeom prst="line">
              <a:avLst/>
            </a:prstGeom>
            <a:noFill/>
            <a:ln w="3175">
              <a:solidFill>
                <a:schemeClr val="bg1">
                  <a:alpha val="4117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直接连接符 52"/>
            <p:cNvCxnSpPr>
              <a:cxnSpLocks noChangeShapeType="1"/>
            </p:cNvCxnSpPr>
            <p:nvPr/>
          </p:nvCxnSpPr>
          <p:spPr bwMode="auto">
            <a:xfrm flipV="1">
              <a:off x="17919484" y="7061827"/>
              <a:ext cx="1594294" cy="2360640"/>
            </a:xfrm>
            <a:prstGeom prst="line">
              <a:avLst/>
            </a:prstGeom>
            <a:noFill/>
            <a:ln w="3175">
              <a:solidFill>
                <a:schemeClr val="bg1">
                  <a:alpha val="4117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直接连接符 55"/>
            <p:cNvCxnSpPr>
              <a:cxnSpLocks noChangeShapeType="1"/>
            </p:cNvCxnSpPr>
            <p:nvPr/>
          </p:nvCxnSpPr>
          <p:spPr bwMode="auto">
            <a:xfrm>
              <a:off x="19299399" y="5819903"/>
              <a:ext cx="211916" cy="1241923"/>
            </a:xfrm>
            <a:prstGeom prst="line">
              <a:avLst/>
            </a:prstGeom>
            <a:noFill/>
            <a:ln w="3175">
              <a:solidFill>
                <a:schemeClr val="bg1">
                  <a:alpha val="4117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直接连接符 58"/>
            <p:cNvCxnSpPr>
              <a:cxnSpLocks noChangeShapeType="1"/>
            </p:cNvCxnSpPr>
            <p:nvPr/>
          </p:nvCxnSpPr>
          <p:spPr bwMode="auto">
            <a:xfrm>
              <a:off x="19516242" y="7061827"/>
              <a:ext cx="1360202" cy="2360640"/>
            </a:xfrm>
            <a:prstGeom prst="line">
              <a:avLst/>
            </a:prstGeom>
            <a:noFill/>
            <a:ln w="3175">
              <a:solidFill>
                <a:schemeClr val="bg1">
                  <a:alpha val="4117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直接连接符 65"/>
            <p:cNvCxnSpPr>
              <a:cxnSpLocks noChangeShapeType="1"/>
            </p:cNvCxnSpPr>
            <p:nvPr/>
          </p:nvCxnSpPr>
          <p:spPr bwMode="auto">
            <a:xfrm flipH="1">
              <a:off x="16837728" y="5819903"/>
              <a:ext cx="1419341" cy="2602125"/>
            </a:xfrm>
            <a:prstGeom prst="line">
              <a:avLst/>
            </a:prstGeom>
            <a:noFill/>
            <a:ln w="3175">
              <a:solidFill>
                <a:schemeClr val="bg1">
                  <a:alpha val="4117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直接连接符 68"/>
            <p:cNvCxnSpPr>
              <a:cxnSpLocks noChangeShapeType="1"/>
            </p:cNvCxnSpPr>
            <p:nvPr/>
          </p:nvCxnSpPr>
          <p:spPr bwMode="auto">
            <a:xfrm flipH="1" flipV="1">
              <a:off x="16832800" y="8422028"/>
              <a:ext cx="1081756" cy="1010295"/>
            </a:xfrm>
            <a:prstGeom prst="line">
              <a:avLst/>
            </a:prstGeom>
            <a:noFill/>
            <a:ln w="3175">
              <a:solidFill>
                <a:schemeClr val="bg1">
                  <a:alpha val="4117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直接连接符 71"/>
            <p:cNvCxnSpPr>
              <a:cxnSpLocks noChangeShapeType="1"/>
            </p:cNvCxnSpPr>
            <p:nvPr/>
          </p:nvCxnSpPr>
          <p:spPr bwMode="auto">
            <a:xfrm>
              <a:off x="18264462" y="5819903"/>
              <a:ext cx="1030008" cy="0"/>
            </a:xfrm>
            <a:prstGeom prst="line">
              <a:avLst/>
            </a:prstGeom>
            <a:noFill/>
            <a:ln w="3175">
              <a:solidFill>
                <a:schemeClr val="bg1">
                  <a:alpha val="4117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" name="椭圆 74"/>
            <p:cNvSpPr>
              <a:spLocks noChangeArrowheads="1"/>
            </p:cNvSpPr>
            <p:nvPr/>
          </p:nvSpPr>
          <p:spPr bwMode="auto">
            <a:xfrm>
              <a:off x="19469423" y="7022401"/>
              <a:ext cx="103494" cy="103494"/>
            </a:xfrm>
            <a:prstGeom prst="ellipse">
              <a:avLst/>
            </a:prstGeom>
            <a:solidFill>
              <a:schemeClr val="bg1">
                <a:alpha val="9882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4" name="椭圆 75"/>
            <p:cNvSpPr>
              <a:spLocks noChangeArrowheads="1"/>
            </p:cNvSpPr>
            <p:nvPr/>
          </p:nvSpPr>
          <p:spPr bwMode="auto">
            <a:xfrm>
              <a:off x="19240259" y="5768157"/>
              <a:ext cx="105957" cy="105957"/>
            </a:xfrm>
            <a:prstGeom prst="ellipse">
              <a:avLst/>
            </a:prstGeom>
            <a:solidFill>
              <a:schemeClr val="bg1">
                <a:alpha val="9882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5" name="椭圆 76"/>
            <p:cNvSpPr>
              <a:spLocks noChangeArrowheads="1"/>
            </p:cNvSpPr>
            <p:nvPr/>
          </p:nvSpPr>
          <p:spPr bwMode="auto">
            <a:xfrm>
              <a:off x="16813087" y="8370282"/>
              <a:ext cx="103494" cy="103494"/>
            </a:xfrm>
            <a:prstGeom prst="ellipse">
              <a:avLst/>
            </a:prstGeom>
            <a:solidFill>
              <a:schemeClr val="bg1">
                <a:alpha val="9882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6" name="椭圆 77"/>
            <p:cNvSpPr>
              <a:spLocks noChangeArrowheads="1"/>
            </p:cNvSpPr>
            <p:nvPr/>
          </p:nvSpPr>
          <p:spPr bwMode="auto">
            <a:xfrm>
              <a:off x="17877593" y="9370721"/>
              <a:ext cx="103494" cy="103494"/>
            </a:xfrm>
            <a:prstGeom prst="ellipse">
              <a:avLst/>
            </a:prstGeom>
            <a:solidFill>
              <a:schemeClr val="bg1">
                <a:alpha val="9882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1732758" y="9001529"/>
            <a:ext cx="988119" cy="741704"/>
            <a:chOff x="24353336" y="8690620"/>
            <a:chExt cx="988119" cy="741704"/>
          </a:xfrm>
        </p:grpSpPr>
        <p:cxnSp>
          <p:nvCxnSpPr>
            <p:cNvPr id="79" name="直接连接符 61"/>
            <p:cNvCxnSpPr>
              <a:cxnSpLocks noChangeShapeType="1"/>
            </p:cNvCxnSpPr>
            <p:nvPr/>
          </p:nvCxnSpPr>
          <p:spPr bwMode="auto">
            <a:xfrm flipH="1">
              <a:off x="24353336" y="8695548"/>
              <a:ext cx="251342" cy="726919"/>
            </a:xfrm>
            <a:prstGeom prst="line">
              <a:avLst/>
            </a:prstGeom>
            <a:noFill/>
            <a:ln w="3175">
              <a:solidFill>
                <a:schemeClr val="bg1">
                  <a:alpha val="4117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直接连接符 82"/>
            <p:cNvCxnSpPr>
              <a:cxnSpLocks noChangeShapeType="1"/>
            </p:cNvCxnSpPr>
            <p:nvPr/>
          </p:nvCxnSpPr>
          <p:spPr bwMode="auto">
            <a:xfrm flipH="1" flipV="1">
              <a:off x="24587430" y="8695548"/>
              <a:ext cx="697349" cy="229164"/>
            </a:xfrm>
            <a:prstGeom prst="line">
              <a:avLst/>
            </a:prstGeom>
            <a:noFill/>
            <a:ln w="3175">
              <a:solidFill>
                <a:schemeClr val="bg1">
                  <a:alpha val="4117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直接连接符 85"/>
            <p:cNvCxnSpPr>
              <a:cxnSpLocks noChangeShapeType="1"/>
            </p:cNvCxnSpPr>
            <p:nvPr/>
          </p:nvCxnSpPr>
          <p:spPr bwMode="auto">
            <a:xfrm flipV="1">
              <a:off x="25129539" y="8924712"/>
              <a:ext cx="150311" cy="507612"/>
            </a:xfrm>
            <a:prstGeom prst="line">
              <a:avLst/>
            </a:prstGeom>
            <a:noFill/>
            <a:ln w="3175">
              <a:solidFill>
                <a:schemeClr val="bg1">
                  <a:alpha val="4117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" name="直接连接符 91"/>
            <p:cNvCxnSpPr>
              <a:cxnSpLocks noChangeShapeType="1"/>
            </p:cNvCxnSpPr>
            <p:nvPr/>
          </p:nvCxnSpPr>
          <p:spPr bwMode="auto">
            <a:xfrm flipH="1" flipV="1">
              <a:off x="24604678" y="8700476"/>
              <a:ext cx="485435" cy="721990"/>
            </a:xfrm>
            <a:prstGeom prst="line">
              <a:avLst/>
            </a:prstGeom>
            <a:noFill/>
            <a:ln w="3175">
              <a:solidFill>
                <a:schemeClr val="bg1">
                  <a:alpha val="4117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" name="椭圆 99"/>
            <p:cNvSpPr>
              <a:spLocks noChangeArrowheads="1"/>
            </p:cNvSpPr>
            <p:nvPr/>
          </p:nvSpPr>
          <p:spPr bwMode="auto">
            <a:xfrm>
              <a:off x="24557860" y="8690620"/>
              <a:ext cx="105957" cy="103494"/>
            </a:xfrm>
            <a:prstGeom prst="ellipse">
              <a:avLst/>
            </a:prstGeom>
            <a:solidFill>
              <a:schemeClr val="bg1">
                <a:alpha val="9882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2" name="椭圆 100"/>
            <p:cNvSpPr>
              <a:spLocks noChangeArrowheads="1"/>
            </p:cNvSpPr>
            <p:nvPr/>
          </p:nvSpPr>
          <p:spPr bwMode="auto">
            <a:xfrm>
              <a:off x="25237961" y="8885286"/>
              <a:ext cx="103494" cy="105959"/>
            </a:xfrm>
            <a:prstGeom prst="ellipse">
              <a:avLst/>
            </a:prstGeom>
            <a:solidFill>
              <a:schemeClr val="bg1">
                <a:alpha val="9882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15" name="实点"/>
          <p:cNvGrpSpPr/>
          <p:nvPr/>
        </p:nvGrpSpPr>
        <p:grpSpPr>
          <a:xfrm>
            <a:off x="2196220" y="5026358"/>
            <a:ext cx="12583133" cy="11653973"/>
            <a:chOff x="-1112838" y="-6292080"/>
            <a:chExt cx="14425613" cy="13360401"/>
          </a:xfrm>
          <a:solidFill>
            <a:schemeClr val="accent3"/>
          </a:solidFill>
        </p:grpSpPr>
        <p:sp>
          <p:nvSpPr>
            <p:cNvPr id="116" name="Oval 5"/>
            <p:cNvSpPr>
              <a:spLocks noChangeArrowheads="1"/>
            </p:cNvSpPr>
            <p:nvPr/>
          </p:nvSpPr>
          <p:spPr bwMode="auto">
            <a:xfrm>
              <a:off x="531812" y="154758"/>
              <a:ext cx="85725" cy="873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7" name="Oval 6"/>
            <p:cNvSpPr>
              <a:spLocks noChangeArrowheads="1"/>
            </p:cNvSpPr>
            <p:nvPr/>
          </p:nvSpPr>
          <p:spPr bwMode="auto">
            <a:xfrm>
              <a:off x="325437" y="-508817"/>
              <a:ext cx="74613" cy="746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8" name="Oval 7"/>
            <p:cNvSpPr>
              <a:spLocks noChangeArrowheads="1"/>
            </p:cNvSpPr>
            <p:nvPr/>
          </p:nvSpPr>
          <p:spPr bwMode="auto">
            <a:xfrm>
              <a:off x="163512" y="-1086667"/>
              <a:ext cx="63500" cy="63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9" name="Oval 8"/>
            <p:cNvSpPr>
              <a:spLocks noChangeArrowheads="1"/>
            </p:cNvSpPr>
            <p:nvPr/>
          </p:nvSpPr>
          <p:spPr bwMode="auto">
            <a:xfrm>
              <a:off x="531812" y="-1815330"/>
              <a:ext cx="88900" cy="904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0" name="Oval 9"/>
            <p:cNvSpPr>
              <a:spLocks noChangeArrowheads="1"/>
            </p:cNvSpPr>
            <p:nvPr/>
          </p:nvSpPr>
          <p:spPr bwMode="auto">
            <a:xfrm>
              <a:off x="-496888" y="-1435917"/>
              <a:ext cx="74613" cy="746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1" name="Oval 10"/>
            <p:cNvSpPr>
              <a:spLocks noChangeArrowheads="1"/>
            </p:cNvSpPr>
            <p:nvPr/>
          </p:nvSpPr>
          <p:spPr bwMode="auto">
            <a:xfrm>
              <a:off x="-901700" y="-1320030"/>
              <a:ext cx="36513" cy="381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2" name="Oval 11"/>
            <p:cNvSpPr>
              <a:spLocks noChangeArrowheads="1"/>
            </p:cNvSpPr>
            <p:nvPr/>
          </p:nvSpPr>
          <p:spPr bwMode="auto">
            <a:xfrm>
              <a:off x="-1074738" y="-1056505"/>
              <a:ext cx="55563" cy="555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3" name="Oval 12"/>
            <p:cNvSpPr>
              <a:spLocks noChangeArrowheads="1"/>
            </p:cNvSpPr>
            <p:nvPr/>
          </p:nvSpPr>
          <p:spPr bwMode="auto">
            <a:xfrm>
              <a:off x="-865188" y="-508817"/>
              <a:ext cx="87313" cy="857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4" name="Oval 13"/>
            <p:cNvSpPr>
              <a:spLocks noChangeArrowheads="1"/>
            </p:cNvSpPr>
            <p:nvPr/>
          </p:nvSpPr>
          <p:spPr bwMode="auto">
            <a:xfrm>
              <a:off x="-692150" y="-550092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5" name="Oval 14"/>
            <p:cNvSpPr>
              <a:spLocks noChangeArrowheads="1"/>
            </p:cNvSpPr>
            <p:nvPr/>
          </p:nvSpPr>
          <p:spPr bwMode="auto">
            <a:xfrm>
              <a:off x="-650875" y="-929505"/>
              <a:ext cx="44450" cy="460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6" name="Oval 15"/>
            <p:cNvSpPr>
              <a:spLocks noChangeArrowheads="1"/>
            </p:cNvSpPr>
            <p:nvPr/>
          </p:nvSpPr>
          <p:spPr bwMode="auto">
            <a:xfrm>
              <a:off x="-460375" y="354783"/>
              <a:ext cx="38100" cy="365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7" name="Oval 16"/>
            <p:cNvSpPr>
              <a:spLocks noChangeArrowheads="1"/>
            </p:cNvSpPr>
            <p:nvPr/>
          </p:nvSpPr>
          <p:spPr bwMode="auto">
            <a:xfrm>
              <a:off x="-238125" y="267470"/>
              <a:ext cx="38100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8" name="Oval 17"/>
            <p:cNvSpPr>
              <a:spLocks noChangeArrowheads="1"/>
            </p:cNvSpPr>
            <p:nvPr/>
          </p:nvSpPr>
          <p:spPr bwMode="auto">
            <a:xfrm>
              <a:off x="-1112838" y="373833"/>
              <a:ext cx="68263" cy="63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9" name="Oval 18"/>
            <p:cNvSpPr>
              <a:spLocks noChangeArrowheads="1"/>
            </p:cNvSpPr>
            <p:nvPr/>
          </p:nvSpPr>
          <p:spPr bwMode="auto">
            <a:xfrm>
              <a:off x="301625" y="965970"/>
              <a:ext cx="60325" cy="571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0" name="Oval 19"/>
            <p:cNvSpPr>
              <a:spLocks noChangeArrowheads="1"/>
            </p:cNvSpPr>
            <p:nvPr/>
          </p:nvSpPr>
          <p:spPr bwMode="auto">
            <a:xfrm>
              <a:off x="-163513" y="113483"/>
              <a:ext cx="82550" cy="825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1" name="Oval 20"/>
            <p:cNvSpPr>
              <a:spLocks noChangeArrowheads="1"/>
            </p:cNvSpPr>
            <p:nvPr/>
          </p:nvSpPr>
          <p:spPr bwMode="auto">
            <a:xfrm>
              <a:off x="-238125" y="-234180"/>
              <a:ext cx="101600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2" name="Oval 21"/>
            <p:cNvSpPr>
              <a:spLocks noChangeArrowheads="1"/>
            </p:cNvSpPr>
            <p:nvPr/>
          </p:nvSpPr>
          <p:spPr bwMode="auto">
            <a:xfrm>
              <a:off x="-673100" y="804045"/>
              <a:ext cx="33338" cy="34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3" name="Oval 22"/>
            <p:cNvSpPr>
              <a:spLocks noChangeArrowheads="1"/>
            </p:cNvSpPr>
            <p:nvPr/>
          </p:nvSpPr>
          <p:spPr bwMode="auto">
            <a:xfrm>
              <a:off x="-219075" y="1307283"/>
              <a:ext cx="47625" cy="523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4" name="Oval 23"/>
            <p:cNvSpPr>
              <a:spLocks noChangeArrowheads="1"/>
            </p:cNvSpPr>
            <p:nvPr/>
          </p:nvSpPr>
          <p:spPr bwMode="auto">
            <a:xfrm>
              <a:off x="-331788" y="1513658"/>
              <a:ext cx="52388" cy="492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5" name="Oval 24"/>
            <p:cNvSpPr>
              <a:spLocks noChangeArrowheads="1"/>
            </p:cNvSpPr>
            <p:nvPr/>
          </p:nvSpPr>
          <p:spPr bwMode="auto">
            <a:xfrm>
              <a:off x="-80963" y="1562870"/>
              <a:ext cx="46038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6" name="Oval 25"/>
            <p:cNvSpPr>
              <a:spLocks noChangeArrowheads="1"/>
            </p:cNvSpPr>
            <p:nvPr/>
          </p:nvSpPr>
          <p:spPr bwMode="auto">
            <a:xfrm>
              <a:off x="271462" y="1604145"/>
              <a:ext cx="60325" cy="63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7" name="Oval 26"/>
            <p:cNvSpPr>
              <a:spLocks noChangeArrowheads="1"/>
            </p:cNvSpPr>
            <p:nvPr/>
          </p:nvSpPr>
          <p:spPr bwMode="auto">
            <a:xfrm>
              <a:off x="-384175" y="1788295"/>
              <a:ext cx="85725" cy="857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8" name="Oval 27"/>
            <p:cNvSpPr>
              <a:spLocks noChangeArrowheads="1"/>
            </p:cNvSpPr>
            <p:nvPr/>
          </p:nvSpPr>
          <p:spPr bwMode="auto">
            <a:xfrm>
              <a:off x="-508000" y="1870845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9" name="Oval 28"/>
            <p:cNvSpPr>
              <a:spLocks noChangeArrowheads="1"/>
            </p:cNvSpPr>
            <p:nvPr/>
          </p:nvSpPr>
          <p:spPr bwMode="auto">
            <a:xfrm>
              <a:off x="-688975" y="2002608"/>
              <a:ext cx="68263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0" name="Oval 29"/>
            <p:cNvSpPr>
              <a:spLocks noChangeArrowheads="1"/>
            </p:cNvSpPr>
            <p:nvPr/>
          </p:nvSpPr>
          <p:spPr bwMode="auto">
            <a:xfrm>
              <a:off x="-279400" y="2421708"/>
              <a:ext cx="49213" cy="523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1" name="Oval 30"/>
            <p:cNvSpPr>
              <a:spLocks noChangeArrowheads="1"/>
            </p:cNvSpPr>
            <p:nvPr/>
          </p:nvSpPr>
          <p:spPr bwMode="auto">
            <a:xfrm>
              <a:off x="-122238" y="2474095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2" name="Oval 31"/>
            <p:cNvSpPr>
              <a:spLocks noChangeArrowheads="1"/>
            </p:cNvSpPr>
            <p:nvPr/>
          </p:nvSpPr>
          <p:spPr bwMode="auto">
            <a:xfrm>
              <a:off x="-58738" y="2421708"/>
              <a:ext cx="26988" cy="269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3" name="Oval 32"/>
            <p:cNvSpPr>
              <a:spLocks noChangeArrowheads="1"/>
            </p:cNvSpPr>
            <p:nvPr/>
          </p:nvSpPr>
          <p:spPr bwMode="auto">
            <a:xfrm>
              <a:off x="188912" y="2663008"/>
              <a:ext cx="76200" cy="746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4" name="Oval 33"/>
            <p:cNvSpPr>
              <a:spLocks noChangeArrowheads="1"/>
            </p:cNvSpPr>
            <p:nvPr/>
          </p:nvSpPr>
          <p:spPr bwMode="auto">
            <a:xfrm>
              <a:off x="-508000" y="2834458"/>
              <a:ext cx="107950" cy="1095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5" name="Oval 34"/>
            <p:cNvSpPr>
              <a:spLocks noChangeArrowheads="1"/>
            </p:cNvSpPr>
            <p:nvPr/>
          </p:nvSpPr>
          <p:spPr bwMode="auto">
            <a:xfrm>
              <a:off x="-279400" y="2834458"/>
              <a:ext cx="60325" cy="603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6" name="Oval 35"/>
            <p:cNvSpPr>
              <a:spLocks noChangeArrowheads="1"/>
            </p:cNvSpPr>
            <p:nvPr/>
          </p:nvSpPr>
          <p:spPr bwMode="auto">
            <a:xfrm>
              <a:off x="-141288" y="2775720"/>
              <a:ext cx="60325" cy="587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7" name="Oval 36"/>
            <p:cNvSpPr>
              <a:spLocks noChangeArrowheads="1"/>
            </p:cNvSpPr>
            <p:nvPr/>
          </p:nvSpPr>
          <p:spPr bwMode="auto">
            <a:xfrm>
              <a:off x="-141288" y="3401195"/>
              <a:ext cx="60325" cy="603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8" name="Oval 37"/>
            <p:cNvSpPr>
              <a:spLocks noChangeArrowheads="1"/>
            </p:cNvSpPr>
            <p:nvPr/>
          </p:nvSpPr>
          <p:spPr bwMode="auto">
            <a:xfrm>
              <a:off x="658812" y="3431358"/>
              <a:ext cx="66675" cy="714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9" name="Oval 38"/>
            <p:cNvSpPr>
              <a:spLocks noChangeArrowheads="1"/>
            </p:cNvSpPr>
            <p:nvPr/>
          </p:nvSpPr>
          <p:spPr bwMode="auto">
            <a:xfrm>
              <a:off x="-298450" y="3912370"/>
              <a:ext cx="79375" cy="825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0" name="Oval 39"/>
            <p:cNvSpPr>
              <a:spLocks noChangeArrowheads="1"/>
            </p:cNvSpPr>
            <p:nvPr/>
          </p:nvSpPr>
          <p:spPr bwMode="auto">
            <a:xfrm>
              <a:off x="1008062" y="4291783"/>
              <a:ext cx="52388" cy="523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1" name="Oval 40"/>
            <p:cNvSpPr>
              <a:spLocks noChangeArrowheads="1"/>
            </p:cNvSpPr>
            <p:nvPr/>
          </p:nvSpPr>
          <p:spPr bwMode="auto">
            <a:xfrm>
              <a:off x="1412875" y="4137795"/>
              <a:ext cx="82550" cy="777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2" name="Oval 41"/>
            <p:cNvSpPr>
              <a:spLocks noChangeArrowheads="1"/>
            </p:cNvSpPr>
            <p:nvPr/>
          </p:nvSpPr>
          <p:spPr bwMode="auto">
            <a:xfrm>
              <a:off x="981075" y="4809308"/>
              <a:ext cx="76200" cy="746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3" name="Oval 42"/>
            <p:cNvSpPr>
              <a:spLocks noChangeArrowheads="1"/>
            </p:cNvSpPr>
            <p:nvPr/>
          </p:nvSpPr>
          <p:spPr bwMode="auto">
            <a:xfrm>
              <a:off x="846137" y="4847408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4" name="Oval 43"/>
            <p:cNvSpPr>
              <a:spLocks noChangeArrowheads="1"/>
            </p:cNvSpPr>
            <p:nvPr/>
          </p:nvSpPr>
          <p:spPr bwMode="auto">
            <a:xfrm>
              <a:off x="-80963" y="4569595"/>
              <a:ext cx="49213" cy="523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5" name="Oval 44"/>
            <p:cNvSpPr>
              <a:spLocks noChangeArrowheads="1"/>
            </p:cNvSpPr>
            <p:nvPr/>
          </p:nvSpPr>
          <p:spPr bwMode="auto">
            <a:xfrm>
              <a:off x="-331788" y="3326583"/>
              <a:ext cx="52388" cy="492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6" name="Oval 45"/>
            <p:cNvSpPr>
              <a:spLocks noChangeArrowheads="1"/>
            </p:cNvSpPr>
            <p:nvPr/>
          </p:nvSpPr>
          <p:spPr bwMode="auto">
            <a:xfrm>
              <a:off x="1346200" y="4621983"/>
              <a:ext cx="47625" cy="492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7" name="Oval 46"/>
            <p:cNvSpPr>
              <a:spLocks noChangeArrowheads="1"/>
            </p:cNvSpPr>
            <p:nvPr/>
          </p:nvSpPr>
          <p:spPr bwMode="auto">
            <a:xfrm>
              <a:off x="2089150" y="4594995"/>
              <a:ext cx="74613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8" name="Oval 47"/>
            <p:cNvSpPr>
              <a:spLocks noChangeArrowheads="1"/>
            </p:cNvSpPr>
            <p:nvPr/>
          </p:nvSpPr>
          <p:spPr bwMode="auto">
            <a:xfrm>
              <a:off x="2643187" y="4941070"/>
              <a:ext cx="106363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9" name="Oval 48"/>
            <p:cNvSpPr>
              <a:spLocks noChangeArrowheads="1"/>
            </p:cNvSpPr>
            <p:nvPr/>
          </p:nvSpPr>
          <p:spPr bwMode="auto">
            <a:xfrm>
              <a:off x="2921000" y="5109345"/>
              <a:ext cx="106363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0" name="Oval 49"/>
            <p:cNvSpPr>
              <a:spLocks noChangeArrowheads="1"/>
            </p:cNvSpPr>
            <p:nvPr/>
          </p:nvSpPr>
          <p:spPr bwMode="auto">
            <a:xfrm>
              <a:off x="3382962" y="6209483"/>
              <a:ext cx="82550" cy="825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1" name="Oval 50"/>
            <p:cNvSpPr>
              <a:spLocks noChangeArrowheads="1"/>
            </p:cNvSpPr>
            <p:nvPr/>
          </p:nvSpPr>
          <p:spPr bwMode="auto">
            <a:xfrm>
              <a:off x="3646487" y="6250758"/>
              <a:ext cx="74613" cy="746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2" name="Oval 51"/>
            <p:cNvSpPr>
              <a:spLocks noChangeArrowheads="1"/>
            </p:cNvSpPr>
            <p:nvPr/>
          </p:nvSpPr>
          <p:spPr bwMode="auto">
            <a:xfrm>
              <a:off x="3968750" y="6141220"/>
              <a:ext cx="68263" cy="682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3" name="Oval 52"/>
            <p:cNvSpPr>
              <a:spLocks noChangeArrowheads="1"/>
            </p:cNvSpPr>
            <p:nvPr/>
          </p:nvSpPr>
          <p:spPr bwMode="auto">
            <a:xfrm>
              <a:off x="3968750" y="6288858"/>
              <a:ext cx="33338" cy="333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4" name="Oval 53"/>
            <p:cNvSpPr>
              <a:spLocks noChangeArrowheads="1"/>
            </p:cNvSpPr>
            <p:nvPr/>
          </p:nvSpPr>
          <p:spPr bwMode="auto">
            <a:xfrm>
              <a:off x="4378325" y="6141220"/>
              <a:ext cx="33338" cy="34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5" name="Oval 54"/>
            <p:cNvSpPr>
              <a:spLocks noChangeArrowheads="1"/>
            </p:cNvSpPr>
            <p:nvPr/>
          </p:nvSpPr>
          <p:spPr bwMode="auto">
            <a:xfrm>
              <a:off x="4411662" y="5879283"/>
              <a:ext cx="79375" cy="825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6" name="Oval 55"/>
            <p:cNvSpPr>
              <a:spLocks noChangeArrowheads="1"/>
            </p:cNvSpPr>
            <p:nvPr/>
          </p:nvSpPr>
          <p:spPr bwMode="auto">
            <a:xfrm>
              <a:off x="4557712" y="6176145"/>
              <a:ext cx="85725" cy="857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7" name="Oval 56"/>
            <p:cNvSpPr>
              <a:spLocks noChangeArrowheads="1"/>
            </p:cNvSpPr>
            <p:nvPr/>
          </p:nvSpPr>
          <p:spPr bwMode="auto">
            <a:xfrm>
              <a:off x="4821237" y="6176145"/>
              <a:ext cx="107950" cy="1127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8" name="Oval 57"/>
            <p:cNvSpPr>
              <a:spLocks noChangeArrowheads="1"/>
            </p:cNvSpPr>
            <p:nvPr/>
          </p:nvSpPr>
          <p:spPr bwMode="auto">
            <a:xfrm>
              <a:off x="4978400" y="6107883"/>
              <a:ext cx="71438" cy="682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9" name="Oval 58"/>
            <p:cNvSpPr>
              <a:spLocks noChangeArrowheads="1"/>
            </p:cNvSpPr>
            <p:nvPr/>
          </p:nvSpPr>
          <p:spPr bwMode="auto">
            <a:xfrm>
              <a:off x="4903787" y="6806383"/>
              <a:ext cx="55563" cy="555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70" name="Oval 59"/>
            <p:cNvSpPr>
              <a:spLocks noChangeArrowheads="1"/>
            </p:cNvSpPr>
            <p:nvPr/>
          </p:nvSpPr>
          <p:spPr bwMode="auto">
            <a:xfrm>
              <a:off x="5429250" y="6974658"/>
              <a:ext cx="88900" cy="936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71" name="Oval 60"/>
            <p:cNvSpPr>
              <a:spLocks noChangeArrowheads="1"/>
            </p:cNvSpPr>
            <p:nvPr/>
          </p:nvSpPr>
          <p:spPr bwMode="auto">
            <a:xfrm>
              <a:off x="5713412" y="5879283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72" name="Oval 61"/>
            <p:cNvSpPr>
              <a:spLocks noChangeArrowheads="1"/>
            </p:cNvSpPr>
            <p:nvPr/>
          </p:nvSpPr>
          <p:spPr bwMode="auto">
            <a:xfrm>
              <a:off x="6089650" y="5961833"/>
              <a:ext cx="33338" cy="365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73" name="Oval 62"/>
            <p:cNvSpPr>
              <a:spLocks noChangeArrowheads="1"/>
            </p:cNvSpPr>
            <p:nvPr/>
          </p:nvSpPr>
          <p:spPr bwMode="auto">
            <a:xfrm>
              <a:off x="7185025" y="5998345"/>
              <a:ext cx="90488" cy="904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74" name="Oval 63"/>
            <p:cNvSpPr>
              <a:spLocks noChangeArrowheads="1"/>
            </p:cNvSpPr>
            <p:nvPr/>
          </p:nvSpPr>
          <p:spPr bwMode="auto">
            <a:xfrm>
              <a:off x="7477125" y="6044383"/>
              <a:ext cx="63500" cy="63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75" name="Oval 64"/>
            <p:cNvSpPr>
              <a:spLocks noChangeArrowheads="1"/>
            </p:cNvSpPr>
            <p:nvPr/>
          </p:nvSpPr>
          <p:spPr bwMode="auto">
            <a:xfrm>
              <a:off x="7661275" y="6044383"/>
              <a:ext cx="63500" cy="63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76" name="Oval 65"/>
            <p:cNvSpPr>
              <a:spLocks noChangeArrowheads="1"/>
            </p:cNvSpPr>
            <p:nvPr/>
          </p:nvSpPr>
          <p:spPr bwMode="auto">
            <a:xfrm>
              <a:off x="7785100" y="5980883"/>
              <a:ext cx="63500" cy="63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77" name="Oval 66"/>
            <p:cNvSpPr>
              <a:spLocks noChangeArrowheads="1"/>
            </p:cNvSpPr>
            <p:nvPr/>
          </p:nvSpPr>
          <p:spPr bwMode="auto">
            <a:xfrm>
              <a:off x="7947025" y="6044383"/>
              <a:ext cx="63500" cy="63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78" name="Oval 67"/>
            <p:cNvSpPr>
              <a:spLocks noChangeArrowheads="1"/>
            </p:cNvSpPr>
            <p:nvPr/>
          </p:nvSpPr>
          <p:spPr bwMode="auto">
            <a:xfrm>
              <a:off x="8059737" y="5815783"/>
              <a:ext cx="63500" cy="63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79" name="Oval 68"/>
            <p:cNvSpPr>
              <a:spLocks noChangeArrowheads="1"/>
            </p:cNvSpPr>
            <p:nvPr/>
          </p:nvSpPr>
          <p:spPr bwMode="auto">
            <a:xfrm>
              <a:off x="8208962" y="5342708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0" name="Oval 69"/>
            <p:cNvSpPr>
              <a:spLocks noChangeArrowheads="1"/>
            </p:cNvSpPr>
            <p:nvPr/>
          </p:nvSpPr>
          <p:spPr bwMode="auto">
            <a:xfrm>
              <a:off x="8153400" y="5879283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1" name="Oval 70"/>
            <p:cNvSpPr>
              <a:spLocks noChangeArrowheads="1"/>
            </p:cNvSpPr>
            <p:nvPr/>
          </p:nvSpPr>
          <p:spPr bwMode="auto">
            <a:xfrm>
              <a:off x="8261350" y="5961833"/>
              <a:ext cx="23813" cy="25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2" name="Oval 71"/>
            <p:cNvSpPr>
              <a:spLocks noChangeArrowheads="1"/>
            </p:cNvSpPr>
            <p:nvPr/>
          </p:nvSpPr>
          <p:spPr bwMode="auto">
            <a:xfrm>
              <a:off x="8709025" y="6536508"/>
              <a:ext cx="96838" cy="1000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3" name="Oval 72"/>
            <p:cNvSpPr>
              <a:spLocks noChangeArrowheads="1"/>
            </p:cNvSpPr>
            <p:nvPr/>
          </p:nvSpPr>
          <p:spPr bwMode="auto">
            <a:xfrm>
              <a:off x="9278937" y="5537970"/>
              <a:ext cx="71438" cy="714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4" name="Oval 73"/>
            <p:cNvSpPr>
              <a:spLocks noChangeArrowheads="1"/>
            </p:cNvSpPr>
            <p:nvPr/>
          </p:nvSpPr>
          <p:spPr bwMode="auto">
            <a:xfrm>
              <a:off x="9185275" y="5444308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5" name="Oval 74"/>
            <p:cNvSpPr>
              <a:spLocks noChangeArrowheads="1"/>
            </p:cNvSpPr>
            <p:nvPr/>
          </p:nvSpPr>
          <p:spPr bwMode="auto">
            <a:xfrm>
              <a:off x="10525125" y="2564583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6" name="Oval 75"/>
            <p:cNvSpPr>
              <a:spLocks noChangeArrowheads="1"/>
            </p:cNvSpPr>
            <p:nvPr/>
          </p:nvSpPr>
          <p:spPr bwMode="auto">
            <a:xfrm>
              <a:off x="11849100" y="2616970"/>
              <a:ext cx="128588" cy="1238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7" name="Oval 76"/>
            <p:cNvSpPr>
              <a:spLocks noChangeArrowheads="1"/>
            </p:cNvSpPr>
            <p:nvPr/>
          </p:nvSpPr>
          <p:spPr bwMode="auto">
            <a:xfrm>
              <a:off x="11034712" y="2740795"/>
              <a:ext cx="68263" cy="714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8" name="Oval 77"/>
            <p:cNvSpPr>
              <a:spLocks noChangeArrowheads="1"/>
            </p:cNvSpPr>
            <p:nvPr/>
          </p:nvSpPr>
          <p:spPr bwMode="auto">
            <a:xfrm>
              <a:off x="11293475" y="2666183"/>
              <a:ext cx="76200" cy="746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9" name="Oval 78"/>
            <p:cNvSpPr>
              <a:spLocks noChangeArrowheads="1"/>
            </p:cNvSpPr>
            <p:nvPr/>
          </p:nvSpPr>
          <p:spPr bwMode="auto">
            <a:xfrm>
              <a:off x="11293475" y="3034483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0" name="Oval 79"/>
            <p:cNvSpPr>
              <a:spLocks noChangeArrowheads="1"/>
            </p:cNvSpPr>
            <p:nvPr/>
          </p:nvSpPr>
          <p:spPr bwMode="auto">
            <a:xfrm>
              <a:off x="10866437" y="3109095"/>
              <a:ext cx="52388" cy="571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1" name="Oval 80"/>
            <p:cNvSpPr>
              <a:spLocks noChangeArrowheads="1"/>
            </p:cNvSpPr>
            <p:nvPr/>
          </p:nvSpPr>
          <p:spPr bwMode="auto">
            <a:xfrm>
              <a:off x="10866437" y="3972695"/>
              <a:ext cx="33338" cy="333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2" name="Oval 81"/>
            <p:cNvSpPr>
              <a:spLocks noChangeArrowheads="1"/>
            </p:cNvSpPr>
            <p:nvPr/>
          </p:nvSpPr>
          <p:spPr bwMode="auto">
            <a:xfrm>
              <a:off x="10090150" y="3529783"/>
              <a:ext cx="47625" cy="492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3" name="Oval 82"/>
            <p:cNvSpPr>
              <a:spLocks noChangeArrowheads="1"/>
            </p:cNvSpPr>
            <p:nvPr/>
          </p:nvSpPr>
          <p:spPr bwMode="auto">
            <a:xfrm>
              <a:off x="12484100" y="1926408"/>
              <a:ext cx="93663" cy="936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4" name="Oval 83"/>
            <p:cNvSpPr>
              <a:spLocks noChangeArrowheads="1"/>
            </p:cNvSpPr>
            <p:nvPr/>
          </p:nvSpPr>
          <p:spPr bwMode="auto">
            <a:xfrm>
              <a:off x="11914187" y="1153295"/>
              <a:ext cx="100013" cy="984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5" name="Oval 84"/>
            <p:cNvSpPr>
              <a:spLocks noChangeArrowheads="1"/>
            </p:cNvSpPr>
            <p:nvPr/>
          </p:nvSpPr>
          <p:spPr bwMode="auto">
            <a:xfrm>
              <a:off x="11961812" y="1078683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6" name="Oval 85"/>
            <p:cNvSpPr>
              <a:spLocks noChangeArrowheads="1"/>
            </p:cNvSpPr>
            <p:nvPr/>
          </p:nvSpPr>
          <p:spPr bwMode="auto">
            <a:xfrm>
              <a:off x="11722100" y="996133"/>
              <a:ext cx="82550" cy="825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7" name="Oval 86"/>
            <p:cNvSpPr>
              <a:spLocks noChangeArrowheads="1"/>
            </p:cNvSpPr>
            <p:nvPr/>
          </p:nvSpPr>
          <p:spPr bwMode="auto">
            <a:xfrm>
              <a:off x="12420600" y="786583"/>
              <a:ext cx="107950" cy="1079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8" name="Oval 87"/>
            <p:cNvSpPr>
              <a:spLocks noChangeArrowheads="1"/>
            </p:cNvSpPr>
            <p:nvPr/>
          </p:nvSpPr>
          <p:spPr bwMode="auto">
            <a:xfrm>
              <a:off x="12720637" y="1078683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9" name="Oval 88"/>
            <p:cNvSpPr>
              <a:spLocks noChangeArrowheads="1"/>
            </p:cNvSpPr>
            <p:nvPr/>
          </p:nvSpPr>
          <p:spPr bwMode="auto">
            <a:xfrm>
              <a:off x="11914187" y="1480320"/>
              <a:ext cx="52388" cy="523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00" name="Oval 89"/>
            <p:cNvSpPr>
              <a:spLocks noChangeArrowheads="1"/>
            </p:cNvSpPr>
            <p:nvPr/>
          </p:nvSpPr>
          <p:spPr bwMode="auto">
            <a:xfrm>
              <a:off x="12307887" y="650058"/>
              <a:ext cx="77788" cy="793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01" name="Oval 90"/>
            <p:cNvSpPr>
              <a:spLocks noChangeArrowheads="1"/>
            </p:cNvSpPr>
            <p:nvPr/>
          </p:nvSpPr>
          <p:spPr bwMode="auto">
            <a:xfrm>
              <a:off x="11609387" y="608783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02" name="Oval 91"/>
            <p:cNvSpPr>
              <a:spLocks noChangeArrowheads="1"/>
            </p:cNvSpPr>
            <p:nvPr/>
          </p:nvSpPr>
          <p:spPr bwMode="auto">
            <a:xfrm>
              <a:off x="11369675" y="267470"/>
              <a:ext cx="63500" cy="65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03" name="Oval 92"/>
            <p:cNvSpPr>
              <a:spLocks noChangeArrowheads="1"/>
            </p:cNvSpPr>
            <p:nvPr/>
          </p:nvSpPr>
          <p:spPr bwMode="auto">
            <a:xfrm>
              <a:off x="11722100" y="137295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04" name="Oval 93"/>
            <p:cNvSpPr>
              <a:spLocks noChangeArrowheads="1"/>
            </p:cNvSpPr>
            <p:nvPr/>
          </p:nvSpPr>
          <p:spPr bwMode="auto">
            <a:xfrm>
              <a:off x="11914187" y="332558"/>
              <a:ext cx="55563" cy="555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05" name="Oval 94"/>
            <p:cNvSpPr>
              <a:spLocks noChangeArrowheads="1"/>
            </p:cNvSpPr>
            <p:nvPr/>
          </p:nvSpPr>
          <p:spPr bwMode="auto">
            <a:xfrm>
              <a:off x="12014200" y="-16692"/>
              <a:ext cx="34925" cy="333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06" name="Oval 95"/>
            <p:cNvSpPr>
              <a:spLocks noChangeArrowheads="1"/>
            </p:cNvSpPr>
            <p:nvPr/>
          </p:nvSpPr>
          <p:spPr bwMode="auto">
            <a:xfrm>
              <a:off x="12307887" y="-324667"/>
              <a:ext cx="60325" cy="555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07" name="Oval 96"/>
            <p:cNvSpPr>
              <a:spLocks noChangeArrowheads="1"/>
            </p:cNvSpPr>
            <p:nvPr/>
          </p:nvSpPr>
          <p:spPr bwMode="auto">
            <a:xfrm>
              <a:off x="12484100" y="770"/>
              <a:ext cx="85725" cy="825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08" name="Oval 97"/>
            <p:cNvSpPr>
              <a:spLocks noChangeArrowheads="1"/>
            </p:cNvSpPr>
            <p:nvPr/>
          </p:nvSpPr>
          <p:spPr bwMode="auto">
            <a:xfrm>
              <a:off x="13076237" y="-96067"/>
              <a:ext cx="79375" cy="793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09" name="Oval 98"/>
            <p:cNvSpPr>
              <a:spLocks noChangeArrowheads="1"/>
            </p:cNvSpPr>
            <p:nvPr/>
          </p:nvSpPr>
          <p:spPr bwMode="auto">
            <a:xfrm>
              <a:off x="12919075" y="-685030"/>
              <a:ext cx="57150" cy="555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0" name="Oval 99"/>
            <p:cNvSpPr>
              <a:spLocks noChangeArrowheads="1"/>
            </p:cNvSpPr>
            <p:nvPr/>
          </p:nvSpPr>
          <p:spPr bwMode="auto">
            <a:xfrm>
              <a:off x="13208000" y="-759642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1" name="Oval 100"/>
            <p:cNvSpPr>
              <a:spLocks noChangeArrowheads="1"/>
            </p:cNvSpPr>
            <p:nvPr/>
          </p:nvSpPr>
          <p:spPr bwMode="auto">
            <a:xfrm>
              <a:off x="12946062" y="-1323205"/>
              <a:ext cx="85725" cy="857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2" name="Oval 101"/>
            <p:cNvSpPr>
              <a:spLocks noChangeArrowheads="1"/>
            </p:cNvSpPr>
            <p:nvPr/>
          </p:nvSpPr>
          <p:spPr bwMode="auto">
            <a:xfrm>
              <a:off x="12285662" y="-1256530"/>
              <a:ext cx="85725" cy="873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3" name="Oval 102"/>
            <p:cNvSpPr>
              <a:spLocks noChangeArrowheads="1"/>
            </p:cNvSpPr>
            <p:nvPr/>
          </p:nvSpPr>
          <p:spPr bwMode="auto">
            <a:xfrm>
              <a:off x="11399837" y="-880292"/>
              <a:ext cx="88900" cy="904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4" name="Oval 103"/>
            <p:cNvSpPr>
              <a:spLocks noChangeArrowheads="1"/>
            </p:cNvSpPr>
            <p:nvPr/>
          </p:nvSpPr>
          <p:spPr bwMode="auto">
            <a:xfrm>
              <a:off x="11961812" y="-858067"/>
              <a:ext cx="22225" cy="22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5" name="Oval 104"/>
            <p:cNvSpPr>
              <a:spLocks noChangeArrowheads="1"/>
            </p:cNvSpPr>
            <p:nvPr/>
          </p:nvSpPr>
          <p:spPr bwMode="auto">
            <a:xfrm>
              <a:off x="12014200" y="-1023167"/>
              <a:ext cx="34925" cy="333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6" name="Oval 105"/>
            <p:cNvSpPr>
              <a:spLocks noChangeArrowheads="1"/>
            </p:cNvSpPr>
            <p:nvPr/>
          </p:nvSpPr>
          <p:spPr bwMode="auto">
            <a:xfrm>
              <a:off x="11369675" y="-1097780"/>
              <a:ext cx="30163" cy="333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7" name="Oval 106"/>
            <p:cNvSpPr>
              <a:spLocks noChangeArrowheads="1"/>
            </p:cNvSpPr>
            <p:nvPr/>
          </p:nvSpPr>
          <p:spPr bwMode="auto">
            <a:xfrm>
              <a:off x="11488737" y="-1278755"/>
              <a:ext cx="38100" cy="381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8" name="Oval 107"/>
            <p:cNvSpPr>
              <a:spLocks noChangeArrowheads="1"/>
            </p:cNvSpPr>
            <p:nvPr/>
          </p:nvSpPr>
          <p:spPr bwMode="auto">
            <a:xfrm>
              <a:off x="11369675" y="-1788342"/>
              <a:ext cx="52388" cy="523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9" name="Oval 108"/>
            <p:cNvSpPr>
              <a:spLocks noChangeArrowheads="1"/>
            </p:cNvSpPr>
            <p:nvPr/>
          </p:nvSpPr>
          <p:spPr bwMode="auto">
            <a:xfrm>
              <a:off x="11741150" y="-2029642"/>
              <a:ext cx="77788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20" name="Oval 109"/>
            <p:cNvSpPr>
              <a:spLocks noChangeArrowheads="1"/>
            </p:cNvSpPr>
            <p:nvPr/>
          </p:nvSpPr>
          <p:spPr bwMode="auto">
            <a:xfrm>
              <a:off x="10693400" y="-1462905"/>
              <a:ext cx="82550" cy="793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21" name="Oval 110"/>
            <p:cNvSpPr>
              <a:spLocks noChangeArrowheads="1"/>
            </p:cNvSpPr>
            <p:nvPr/>
          </p:nvSpPr>
          <p:spPr bwMode="auto">
            <a:xfrm>
              <a:off x="12569825" y="-2126480"/>
              <a:ext cx="76200" cy="793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22" name="Oval 111"/>
            <p:cNvSpPr>
              <a:spLocks noChangeArrowheads="1"/>
            </p:cNvSpPr>
            <p:nvPr/>
          </p:nvSpPr>
          <p:spPr bwMode="auto">
            <a:xfrm>
              <a:off x="12720637" y="-2126480"/>
              <a:ext cx="74613" cy="793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23" name="Oval 112"/>
            <p:cNvSpPr>
              <a:spLocks noChangeArrowheads="1"/>
            </p:cNvSpPr>
            <p:nvPr/>
          </p:nvSpPr>
          <p:spPr bwMode="auto">
            <a:xfrm>
              <a:off x="12866687" y="-1953442"/>
              <a:ext cx="38100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24" name="Oval 113"/>
            <p:cNvSpPr>
              <a:spLocks noChangeArrowheads="1"/>
            </p:cNvSpPr>
            <p:nvPr/>
          </p:nvSpPr>
          <p:spPr bwMode="auto">
            <a:xfrm>
              <a:off x="12866687" y="-1788342"/>
              <a:ext cx="52388" cy="523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25" name="Oval 114"/>
            <p:cNvSpPr>
              <a:spLocks noChangeArrowheads="1"/>
            </p:cNvSpPr>
            <p:nvPr/>
          </p:nvSpPr>
          <p:spPr bwMode="auto">
            <a:xfrm>
              <a:off x="12149137" y="-2742430"/>
              <a:ext cx="68263" cy="682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26" name="Oval 115"/>
            <p:cNvSpPr>
              <a:spLocks noChangeArrowheads="1"/>
            </p:cNvSpPr>
            <p:nvPr/>
          </p:nvSpPr>
          <p:spPr bwMode="auto">
            <a:xfrm>
              <a:off x="12231687" y="-2674167"/>
              <a:ext cx="57150" cy="603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27" name="Oval 116"/>
            <p:cNvSpPr>
              <a:spLocks noChangeArrowheads="1"/>
            </p:cNvSpPr>
            <p:nvPr/>
          </p:nvSpPr>
          <p:spPr bwMode="auto">
            <a:xfrm>
              <a:off x="11215687" y="-2858317"/>
              <a:ext cx="85725" cy="857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28" name="Oval 117"/>
            <p:cNvSpPr>
              <a:spLocks noChangeArrowheads="1"/>
            </p:cNvSpPr>
            <p:nvPr/>
          </p:nvSpPr>
          <p:spPr bwMode="auto">
            <a:xfrm>
              <a:off x="10836275" y="-2791642"/>
              <a:ext cx="49213" cy="492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29" name="Oval 118"/>
            <p:cNvSpPr>
              <a:spLocks noChangeArrowheads="1"/>
            </p:cNvSpPr>
            <p:nvPr/>
          </p:nvSpPr>
          <p:spPr bwMode="auto">
            <a:xfrm>
              <a:off x="11012487" y="-2497955"/>
              <a:ext cx="52388" cy="555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30" name="Oval 119"/>
            <p:cNvSpPr>
              <a:spLocks noChangeArrowheads="1"/>
            </p:cNvSpPr>
            <p:nvPr/>
          </p:nvSpPr>
          <p:spPr bwMode="auto">
            <a:xfrm>
              <a:off x="11163300" y="-2247130"/>
              <a:ext cx="30163" cy="301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31" name="Oval 120"/>
            <p:cNvSpPr>
              <a:spLocks noChangeArrowheads="1"/>
            </p:cNvSpPr>
            <p:nvPr/>
          </p:nvSpPr>
          <p:spPr bwMode="auto">
            <a:xfrm>
              <a:off x="10775950" y="-2272530"/>
              <a:ext cx="60325" cy="555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32" name="Oval 121"/>
            <p:cNvSpPr>
              <a:spLocks noChangeArrowheads="1"/>
            </p:cNvSpPr>
            <p:nvPr/>
          </p:nvSpPr>
          <p:spPr bwMode="auto">
            <a:xfrm>
              <a:off x="10731500" y="-2542405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33" name="Oval 122"/>
            <p:cNvSpPr>
              <a:spLocks noChangeArrowheads="1"/>
            </p:cNvSpPr>
            <p:nvPr/>
          </p:nvSpPr>
          <p:spPr bwMode="auto">
            <a:xfrm>
              <a:off x="11777662" y="-3001192"/>
              <a:ext cx="41275" cy="381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34" name="Oval 123"/>
            <p:cNvSpPr>
              <a:spLocks noChangeArrowheads="1"/>
            </p:cNvSpPr>
            <p:nvPr/>
          </p:nvSpPr>
          <p:spPr bwMode="auto">
            <a:xfrm>
              <a:off x="11741150" y="-3232968"/>
              <a:ext cx="36513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35" name="Oval 124"/>
            <p:cNvSpPr>
              <a:spLocks noChangeArrowheads="1"/>
            </p:cNvSpPr>
            <p:nvPr/>
          </p:nvSpPr>
          <p:spPr bwMode="auto">
            <a:xfrm>
              <a:off x="11760200" y="-3493318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36" name="Oval 125"/>
            <p:cNvSpPr>
              <a:spLocks noChangeArrowheads="1"/>
            </p:cNvSpPr>
            <p:nvPr/>
          </p:nvSpPr>
          <p:spPr bwMode="auto">
            <a:xfrm>
              <a:off x="11628437" y="-3452043"/>
              <a:ext cx="49213" cy="492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37" name="Oval 126"/>
            <p:cNvSpPr>
              <a:spLocks noChangeArrowheads="1"/>
            </p:cNvSpPr>
            <p:nvPr/>
          </p:nvSpPr>
          <p:spPr bwMode="auto">
            <a:xfrm>
              <a:off x="11542712" y="-3837805"/>
              <a:ext cx="58738" cy="603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38" name="Oval 127"/>
            <p:cNvSpPr>
              <a:spLocks noChangeArrowheads="1"/>
            </p:cNvSpPr>
            <p:nvPr/>
          </p:nvSpPr>
          <p:spPr bwMode="auto">
            <a:xfrm>
              <a:off x="11163300" y="-3683818"/>
              <a:ext cx="52388" cy="555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39" name="Oval 128"/>
            <p:cNvSpPr>
              <a:spLocks noChangeArrowheads="1"/>
            </p:cNvSpPr>
            <p:nvPr/>
          </p:nvSpPr>
          <p:spPr bwMode="auto">
            <a:xfrm>
              <a:off x="9293225" y="-3969568"/>
              <a:ext cx="82550" cy="793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40" name="Oval 129"/>
            <p:cNvSpPr>
              <a:spLocks noChangeArrowheads="1"/>
            </p:cNvSpPr>
            <p:nvPr/>
          </p:nvSpPr>
          <p:spPr bwMode="auto">
            <a:xfrm>
              <a:off x="10277475" y="-4250555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41" name="Oval 130"/>
            <p:cNvSpPr>
              <a:spLocks noChangeArrowheads="1"/>
            </p:cNvSpPr>
            <p:nvPr/>
          </p:nvSpPr>
          <p:spPr bwMode="auto">
            <a:xfrm>
              <a:off x="10137775" y="-4448993"/>
              <a:ext cx="30163" cy="333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42" name="Oval 131"/>
            <p:cNvSpPr>
              <a:spLocks noChangeArrowheads="1"/>
            </p:cNvSpPr>
            <p:nvPr/>
          </p:nvSpPr>
          <p:spPr bwMode="auto">
            <a:xfrm>
              <a:off x="9402762" y="-4250555"/>
              <a:ext cx="30163" cy="301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43" name="Oval 132"/>
            <p:cNvSpPr>
              <a:spLocks noChangeArrowheads="1"/>
            </p:cNvSpPr>
            <p:nvPr/>
          </p:nvSpPr>
          <p:spPr bwMode="auto">
            <a:xfrm>
              <a:off x="8739187" y="-4709343"/>
              <a:ext cx="30163" cy="34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44" name="Oval 133"/>
            <p:cNvSpPr>
              <a:spLocks noChangeArrowheads="1"/>
            </p:cNvSpPr>
            <p:nvPr/>
          </p:nvSpPr>
          <p:spPr bwMode="auto">
            <a:xfrm>
              <a:off x="9072562" y="-5350693"/>
              <a:ext cx="82550" cy="825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45" name="Oval 134"/>
            <p:cNvSpPr>
              <a:spLocks noChangeArrowheads="1"/>
            </p:cNvSpPr>
            <p:nvPr/>
          </p:nvSpPr>
          <p:spPr bwMode="auto">
            <a:xfrm>
              <a:off x="9432925" y="-5741218"/>
              <a:ext cx="107950" cy="1095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46" name="Oval 135"/>
            <p:cNvSpPr>
              <a:spLocks noChangeArrowheads="1"/>
            </p:cNvSpPr>
            <p:nvPr/>
          </p:nvSpPr>
          <p:spPr bwMode="auto">
            <a:xfrm>
              <a:off x="9658350" y="-5106218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47" name="Oval 136"/>
            <p:cNvSpPr>
              <a:spLocks noChangeArrowheads="1"/>
            </p:cNvSpPr>
            <p:nvPr/>
          </p:nvSpPr>
          <p:spPr bwMode="auto">
            <a:xfrm>
              <a:off x="8426450" y="-5218930"/>
              <a:ext cx="49213" cy="492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48" name="Oval 137"/>
            <p:cNvSpPr>
              <a:spLocks noChangeArrowheads="1"/>
            </p:cNvSpPr>
            <p:nvPr/>
          </p:nvSpPr>
          <p:spPr bwMode="auto">
            <a:xfrm>
              <a:off x="8329612" y="-5106218"/>
              <a:ext cx="82550" cy="825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49" name="Oval 138"/>
            <p:cNvSpPr>
              <a:spLocks noChangeArrowheads="1"/>
            </p:cNvSpPr>
            <p:nvPr/>
          </p:nvSpPr>
          <p:spPr bwMode="auto">
            <a:xfrm>
              <a:off x="8329612" y="-5587230"/>
              <a:ext cx="79375" cy="793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50" name="Oval 139"/>
            <p:cNvSpPr>
              <a:spLocks noChangeArrowheads="1"/>
            </p:cNvSpPr>
            <p:nvPr/>
          </p:nvSpPr>
          <p:spPr bwMode="auto">
            <a:xfrm>
              <a:off x="8674100" y="-5482455"/>
              <a:ext cx="38100" cy="381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51" name="Oval 140"/>
            <p:cNvSpPr>
              <a:spLocks noChangeArrowheads="1"/>
            </p:cNvSpPr>
            <p:nvPr/>
          </p:nvSpPr>
          <p:spPr bwMode="auto">
            <a:xfrm>
              <a:off x="9972675" y="-5064943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52" name="Oval 141"/>
            <p:cNvSpPr>
              <a:spLocks noChangeArrowheads="1"/>
            </p:cNvSpPr>
            <p:nvPr/>
          </p:nvSpPr>
          <p:spPr bwMode="auto">
            <a:xfrm>
              <a:off x="7732712" y="-5914255"/>
              <a:ext cx="63500" cy="65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53" name="Oval 142"/>
            <p:cNvSpPr>
              <a:spLocks noChangeArrowheads="1"/>
            </p:cNvSpPr>
            <p:nvPr/>
          </p:nvSpPr>
          <p:spPr bwMode="auto">
            <a:xfrm>
              <a:off x="6340475" y="-5661843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54" name="Oval 143"/>
            <p:cNvSpPr>
              <a:spLocks noChangeArrowheads="1"/>
            </p:cNvSpPr>
            <p:nvPr/>
          </p:nvSpPr>
          <p:spPr bwMode="auto">
            <a:xfrm>
              <a:off x="6224587" y="-5718993"/>
              <a:ext cx="47625" cy="539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55" name="Oval 144"/>
            <p:cNvSpPr>
              <a:spLocks noChangeArrowheads="1"/>
            </p:cNvSpPr>
            <p:nvPr/>
          </p:nvSpPr>
          <p:spPr bwMode="auto">
            <a:xfrm>
              <a:off x="6249987" y="-6266680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56" name="Oval 145"/>
            <p:cNvSpPr>
              <a:spLocks noChangeArrowheads="1"/>
            </p:cNvSpPr>
            <p:nvPr/>
          </p:nvSpPr>
          <p:spPr bwMode="auto">
            <a:xfrm>
              <a:off x="5965825" y="-5444355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57" name="Oval 146"/>
            <p:cNvSpPr>
              <a:spLocks noChangeArrowheads="1"/>
            </p:cNvSpPr>
            <p:nvPr/>
          </p:nvSpPr>
          <p:spPr bwMode="auto">
            <a:xfrm>
              <a:off x="4933950" y="-5507855"/>
              <a:ext cx="63500" cy="63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58" name="Oval 147"/>
            <p:cNvSpPr>
              <a:spLocks noChangeArrowheads="1"/>
            </p:cNvSpPr>
            <p:nvPr/>
          </p:nvSpPr>
          <p:spPr bwMode="auto">
            <a:xfrm>
              <a:off x="4816475" y="-5268143"/>
              <a:ext cx="49213" cy="492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59" name="Oval 148"/>
            <p:cNvSpPr>
              <a:spLocks noChangeArrowheads="1"/>
            </p:cNvSpPr>
            <p:nvPr/>
          </p:nvSpPr>
          <p:spPr bwMode="auto">
            <a:xfrm>
              <a:off x="4516437" y="-4974455"/>
              <a:ext cx="74613" cy="777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60" name="Oval 149"/>
            <p:cNvSpPr>
              <a:spLocks noChangeArrowheads="1"/>
            </p:cNvSpPr>
            <p:nvPr/>
          </p:nvSpPr>
          <p:spPr bwMode="auto">
            <a:xfrm>
              <a:off x="3833812" y="-4822055"/>
              <a:ext cx="71438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61" name="Oval 150"/>
            <p:cNvSpPr>
              <a:spLocks noChangeArrowheads="1"/>
            </p:cNvSpPr>
            <p:nvPr/>
          </p:nvSpPr>
          <p:spPr bwMode="auto">
            <a:xfrm>
              <a:off x="3833812" y="-5268143"/>
              <a:ext cx="71438" cy="714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62" name="Oval 151"/>
            <p:cNvSpPr>
              <a:spLocks noChangeArrowheads="1"/>
            </p:cNvSpPr>
            <p:nvPr/>
          </p:nvSpPr>
          <p:spPr bwMode="auto">
            <a:xfrm>
              <a:off x="4073525" y="-5766618"/>
              <a:ext cx="79375" cy="825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63" name="Oval 152"/>
            <p:cNvSpPr>
              <a:spLocks noChangeArrowheads="1"/>
            </p:cNvSpPr>
            <p:nvPr/>
          </p:nvSpPr>
          <p:spPr bwMode="auto">
            <a:xfrm>
              <a:off x="3600450" y="-5879330"/>
              <a:ext cx="68263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64" name="Oval 153"/>
            <p:cNvSpPr>
              <a:spLocks noChangeArrowheads="1"/>
            </p:cNvSpPr>
            <p:nvPr/>
          </p:nvSpPr>
          <p:spPr bwMode="auto">
            <a:xfrm>
              <a:off x="3754437" y="-6292080"/>
              <a:ext cx="68263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65" name="Oval 154"/>
            <p:cNvSpPr>
              <a:spLocks noChangeArrowheads="1"/>
            </p:cNvSpPr>
            <p:nvPr/>
          </p:nvSpPr>
          <p:spPr bwMode="auto">
            <a:xfrm>
              <a:off x="4378325" y="-6258743"/>
              <a:ext cx="55563" cy="555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66" name="Oval 155"/>
            <p:cNvSpPr>
              <a:spLocks noChangeArrowheads="1"/>
            </p:cNvSpPr>
            <p:nvPr/>
          </p:nvSpPr>
          <p:spPr bwMode="auto">
            <a:xfrm>
              <a:off x="4838700" y="-6244455"/>
              <a:ext cx="46038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67" name="Oval 156"/>
            <p:cNvSpPr>
              <a:spLocks noChangeArrowheads="1"/>
            </p:cNvSpPr>
            <p:nvPr/>
          </p:nvSpPr>
          <p:spPr bwMode="auto">
            <a:xfrm>
              <a:off x="3146425" y="-6007918"/>
              <a:ext cx="63500" cy="65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68" name="Oval 157"/>
            <p:cNvSpPr>
              <a:spLocks noChangeArrowheads="1"/>
            </p:cNvSpPr>
            <p:nvPr/>
          </p:nvSpPr>
          <p:spPr bwMode="auto">
            <a:xfrm>
              <a:off x="2576512" y="-5845993"/>
              <a:ext cx="79375" cy="793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69" name="Oval 158"/>
            <p:cNvSpPr>
              <a:spLocks noChangeArrowheads="1"/>
            </p:cNvSpPr>
            <p:nvPr/>
          </p:nvSpPr>
          <p:spPr bwMode="auto">
            <a:xfrm>
              <a:off x="1217612" y="-4544243"/>
              <a:ext cx="90488" cy="904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70" name="Oval 159"/>
            <p:cNvSpPr>
              <a:spLocks noChangeArrowheads="1"/>
            </p:cNvSpPr>
            <p:nvPr/>
          </p:nvSpPr>
          <p:spPr bwMode="auto">
            <a:xfrm>
              <a:off x="1217612" y="-4803005"/>
              <a:ext cx="57150" cy="571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71" name="Oval 160"/>
            <p:cNvSpPr>
              <a:spLocks noChangeArrowheads="1"/>
            </p:cNvSpPr>
            <p:nvPr/>
          </p:nvSpPr>
          <p:spPr bwMode="auto">
            <a:xfrm>
              <a:off x="1492250" y="-4679180"/>
              <a:ext cx="47625" cy="492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72" name="Oval 161"/>
            <p:cNvSpPr>
              <a:spLocks noChangeArrowheads="1"/>
            </p:cNvSpPr>
            <p:nvPr/>
          </p:nvSpPr>
          <p:spPr bwMode="auto">
            <a:xfrm>
              <a:off x="1712912" y="-4803005"/>
              <a:ext cx="52388" cy="571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73" name="Oval 162"/>
            <p:cNvSpPr>
              <a:spLocks noChangeArrowheads="1"/>
            </p:cNvSpPr>
            <p:nvPr/>
          </p:nvSpPr>
          <p:spPr bwMode="auto">
            <a:xfrm>
              <a:off x="1739900" y="-4896668"/>
              <a:ext cx="25400" cy="269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74" name="Oval 163"/>
            <p:cNvSpPr>
              <a:spLocks noChangeArrowheads="1"/>
            </p:cNvSpPr>
            <p:nvPr/>
          </p:nvSpPr>
          <p:spPr bwMode="auto">
            <a:xfrm>
              <a:off x="1927225" y="-5684068"/>
              <a:ext cx="71438" cy="746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75" name="Oval 164"/>
            <p:cNvSpPr>
              <a:spLocks noChangeArrowheads="1"/>
            </p:cNvSpPr>
            <p:nvPr/>
          </p:nvSpPr>
          <p:spPr bwMode="auto">
            <a:xfrm>
              <a:off x="974725" y="-4220393"/>
              <a:ext cx="47625" cy="476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76" name="Oval 165"/>
            <p:cNvSpPr>
              <a:spLocks noChangeArrowheads="1"/>
            </p:cNvSpPr>
            <p:nvPr/>
          </p:nvSpPr>
          <p:spPr bwMode="auto">
            <a:xfrm>
              <a:off x="466725" y="-3953693"/>
              <a:ext cx="49213" cy="476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77" name="Oval 166"/>
            <p:cNvSpPr>
              <a:spLocks noChangeArrowheads="1"/>
            </p:cNvSpPr>
            <p:nvPr/>
          </p:nvSpPr>
          <p:spPr bwMode="auto">
            <a:xfrm>
              <a:off x="111125" y="-3733030"/>
              <a:ext cx="93663" cy="936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78" name="Oval 167"/>
            <p:cNvSpPr>
              <a:spLocks noChangeArrowheads="1"/>
            </p:cNvSpPr>
            <p:nvPr/>
          </p:nvSpPr>
          <p:spPr bwMode="auto">
            <a:xfrm>
              <a:off x="557212" y="-3777480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79" name="Oval 168"/>
            <p:cNvSpPr>
              <a:spLocks noChangeArrowheads="1"/>
            </p:cNvSpPr>
            <p:nvPr/>
          </p:nvSpPr>
          <p:spPr bwMode="auto">
            <a:xfrm>
              <a:off x="1244600" y="-4018780"/>
              <a:ext cx="30163" cy="269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80" name="Oval 169"/>
            <p:cNvSpPr>
              <a:spLocks noChangeArrowheads="1"/>
            </p:cNvSpPr>
            <p:nvPr/>
          </p:nvSpPr>
          <p:spPr bwMode="auto">
            <a:xfrm>
              <a:off x="1308100" y="-4280718"/>
              <a:ext cx="33338" cy="301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81" name="Oval 170"/>
            <p:cNvSpPr>
              <a:spLocks noChangeArrowheads="1"/>
            </p:cNvSpPr>
            <p:nvPr/>
          </p:nvSpPr>
          <p:spPr bwMode="auto">
            <a:xfrm>
              <a:off x="2482850" y="-4453755"/>
              <a:ext cx="36513" cy="381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82" name="Oval 171"/>
            <p:cNvSpPr>
              <a:spLocks noChangeArrowheads="1"/>
            </p:cNvSpPr>
            <p:nvPr/>
          </p:nvSpPr>
          <p:spPr bwMode="auto">
            <a:xfrm>
              <a:off x="-512763" y="-2993255"/>
              <a:ext cx="57150" cy="523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83" name="Oval 172"/>
            <p:cNvSpPr>
              <a:spLocks noChangeArrowheads="1"/>
            </p:cNvSpPr>
            <p:nvPr/>
          </p:nvSpPr>
          <p:spPr bwMode="auto">
            <a:xfrm>
              <a:off x="-485775" y="-2577330"/>
              <a:ext cx="93663" cy="904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85" name="矩形 36"/>
          <p:cNvSpPr>
            <a:spLocks noChangeArrowheads="1"/>
          </p:cNvSpPr>
          <p:nvPr/>
        </p:nvSpPr>
        <p:spPr bwMode="auto">
          <a:xfrm>
            <a:off x="2753004" y="3545824"/>
            <a:ext cx="102625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3200" dirty="0">
                <a:solidFill>
                  <a:srgbClr val="404040"/>
                </a:solidFill>
                <a:latin typeface="Arial" pitchFamily="34" charset="0"/>
              </a:rPr>
              <a:t>Professional Commercial Project Plan</a:t>
            </a:r>
            <a:endParaRPr lang="zh-CN" altLang="en-US" sz="3200" dirty="0">
              <a:solidFill>
                <a:srgbClr val="404040"/>
              </a:solidFill>
            </a:endParaRPr>
          </a:p>
        </p:txBody>
      </p:sp>
      <p:sp>
        <p:nvSpPr>
          <p:cNvPr id="4" name="TextBox 7"/>
          <p:cNvSpPr>
            <a:spLocks noChangeArrowheads="1"/>
          </p:cNvSpPr>
          <p:nvPr/>
        </p:nvSpPr>
        <p:spPr bwMode="auto">
          <a:xfrm>
            <a:off x="4561595" y="8884295"/>
            <a:ext cx="81291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这里输入商业计划书或公司团队名称</a:t>
            </a:r>
          </a:p>
        </p:txBody>
      </p:sp>
      <p:sp>
        <p:nvSpPr>
          <p:cNvPr id="457" name="圆角矩形 456"/>
          <p:cNvSpPr/>
          <p:nvPr/>
        </p:nvSpPr>
        <p:spPr>
          <a:xfrm rot="16200000">
            <a:off x="7785119" y="3474552"/>
            <a:ext cx="1080000" cy="36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8" name="圆角矩形 457"/>
          <p:cNvSpPr/>
          <p:nvPr/>
        </p:nvSpPr>
        <p:spPr>
          <a:xfrm rot="16200000">
            <a:off x="7699199" y="6126312"/>
            <a:ext cx="1080000" cy="36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9" name="圆角矩形 458"/>
          <p:cNvSpPr/>
          <p:nvPr/>
        </p:nvSpPr>
        <p:spPr>
          <a:xfrm rot="10800000">
            <a:off x="6385799" y="4843391"/>
            <a:ext cx="1080000" cy="36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0" name="圆角矩形 459"/>
          <p:cNvSpPr/>
          <p:nvPr/>
        </p:nvSpPr>
        <p:spPr>
          <a:xfrm rot="10800000">
            <a:off x="9037559" y="4843391"/>
            <a:ext cx="1080000" cy="36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1" name="圆角矩形 460"/>
          <p:cNvSpPr/>
          <p:nvPr/>
        </p:nvSpPr>
        <p:spPr>
          <a:xfrm rot="2700000">
            <a:off x="8680646" y="5768552"/>
            <a:ext cx="1080000" cy="36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2" name="圆角矩形 461"/>
          <p:cNvSpPr/>
          <p:nvPr/>
        </p:nvSpPr>
        <p:spPr>
          <a:xfrm rot="2700000">
            <a:off x="6805568" y="3893474"/>
            <a:ext cx="1080000" cy="36000"/>
          </a:xfrm>
          <a:prstGeom prst="roundRect">
            <a:avLst/>
          </a:prstGeom>
          <a:solidFill>
            <a:schemeClr val="accent3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168213" tIns="84107" rIns="168213" bIns="84107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463" name="圆角矩形 462"/>
          <p:cNvSpPr/>
          <p:nvPr/>
        </p:nvSpPr>
        <p:spPr>
          <a:xfrm rot="18900000" flipH="1">
            <a:off x="6835203" y="5744196"/>
            <a:ext cx="1080000" cy="36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4" name="圆角矩形 463"/>
          <p:cNvSpPr/>
          <p:nvPr/>
        </p:nvSpPr>
        <p:spPr>
          <a:xfrm rot="18900000" flipH="1">
            <a:off x="8663051" y="3865626"/>
            <a:ext cx="1167476" cy="36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5" name="任意多边形 464"/>
          <p:cNvSpPr/>
          <p:nvPr/>
        </p:nvSpPr>
        <p:spPr>
          <a:xfrm>
            <a:off x="7737857" y="4234629"/>
            <a:ext cx="600891" cy="1201782"/>
          </a:xfrm>
          <a:custGeom>
            <a:avLst/>
            <a:gdLst>
              <a:gd name="connsiteX0" fmla="*/ 600891 w 600891"/>
              <a:gd name="connsiteY0" fmla="*/ 0 h 1201782"/>
              <a:gd name="connsiteX1" fmla="*/ 600891 w 600891"/>
              <a:gd name="connsiteY1" fmla="*/ 1201782 h 1201782"/>
              <a:gd name="connsiteX2" fmla="*/ 0 w 600891"/>
              <a:gd name="connsiteY2" fmla="*/ 600891 h 1201782"/>
              <a:gd name="connsiteX3" fmla="*/ 600891 w 600891"/>
              <a:gd name="connsiteY3" fmla="*/ 0 h 1201782"/>
              <a:gd name="connsiteX0" fmla="*/ 600891 w 600891"/>
              <a:gd name="connsiteY0" fmla="*/ 0 h 1201782"/>
              <a:gd name="connsiteX1" fmla="*/ 590380 w 600891"/>
              <a:gd name="connsiteY1" fmla="*/ 559563 h 1201782"/>
              <a:gd name="connsiteX2" fmla="*/ 600891 w 600891"/>
              <a:gd name="connsiteY2" fmla="*/ 1201782 h 1201782"/>
              <a:gd name="connsiteX3" fmla="*/ 0 w 600891"/>
              <a:gd name="connsiteY3" fmla="*/ 600891 h 1201782"/>
              <a:gd name="connsiteX4" fmla="*/ 600891 w 600891"/>
              <a:gd name="connsiteY4" fmla="*/ 0 h 1201782"/>
              <a:gd name="connsiteX0" fmla="*/ 590380 w 681820"/>
              <a:gd name="connsiteY0" fmla="*/ 559563 h 1201782"/>
              <a:gd name="connsiteX1" fmla="*/ 600891 w 681820"/>
              <a:gd name="connsiteY1" fmla="*/ 1201782 h 1201782"/>
              <a:gd name="connsiteX2" fmla="*/ 0 w 681820"/>
              <a:gd name="connsiteY2" fmla="*/ 600891 h 1201782"/>
              <a:gd name="connsiteX3" fmla="*/ 600891 w 681820"/>
              <a:gd name="connsiteY3" fmla="*/ 0 h 1201782"/>
              <a:gd name="connsiteX4" fmla="*/ 681820 w 681820"/>
              <a:gd name="connsiteY4" fmla="*/ 651003 h 1201782"/>
              <a:gd name="connsiteX0" fmla="*/ 590380 w 600891"/>
              <a:gd name="connsiteY0" fmla="*/ 559563 h 1201782"/>
              <a:gd name="connsiteX1" fmla="*/ 600891 w 600891"/>
              <a:gd name="connsiteY1" fmla="*/ 1201782 h 1201782"/>
              <a:gd name="connsiteX2" fmla="*/ 0 w 600891"/>
              <a:gd name="connsiteY2" fmla="*/ 600891 h 1201782"/>
              <a:gd name="connsiteX3" fmla="*/ 600891 w 600891"/>
              <a:gd name="connsiteY3" fmla="*/ 0 h 1201782"/>
              <a:gd name="connsiteX0" fmla="*/ 600891 w 600891"/>
              <a:gd name="connsiteY0" fmla="*/ 1201782 h 1201782"/>
              <a:gd name="connsiteX1" fmla="*/ 0 w 600891"/>
              <a:gd name="connsiteY1" fmla="*/ 600891 h 1201782"/>
              <a:gd name="connsiteX2" fmla="*/ 600891 w 600891"/>
              <a:gd name="connsiteY2" fmla="*/ 0 h 120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891" h="1201782">
                <a:moveTo>
                  <a:pt x="600891" y="1201782"/>
                </a:moveTo>
                <a:cubicBezTo>
                  <a:pt x="269028" y="1201782"/>
                  <a:pt x="0" y="932754"/>
                  <a:pt x="0" y="600891"/>
                </a:cubicBezTo>
                <a:cubicBezTo>
                  <a:pt x="0" y="269028"/>
                  <a:pt x="269028" y="0"/>
                  <a:pt x="600891" y="0"/>
                </a:cubicBezTo>
              </a:path>
            </a:pathLst>
          </a:cu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6" name="任意多边形 465"/>
          <p:cNvSpPr/>
          <p:nvPr/>
        </p:nvSpPr>
        <p:spPr>
          <a:xfrm flipH="1">
            <a:off x="8310793" y="4234629"/>
            <a:ext cx="600891" cy="1201782"/>
          </a:xfrm>
          <a:custGeom>
            <a:avLst/>
            <a:gdLst>
              <a:gd name="connsiteX0" fmla="*/ 600891 w 600891"/>
              <a:gd name="connsiteY0" fmla="*/ 0 h 1201782"/>
              <a:gd name="connsiteX1" fmla="*/ 600891 w 600891"/>
              <a:gd name="connsiteY1" fmla="*/ 1201782 h 1201782"/>
              <a:gd name="connsiteX2" fmla="*/ 0 w 600891"/>
              <a:gd name="connsiteY2" fmla="*/ 600891 h 1201782"/>
              <a:gd name="connsiteX3" fmla="*/ 600891 w 600891"/>
              <a:gd name="connsiteY3" fmla="*/ 0 h 1201782"/>
              <a:gd name="connsiteX0" fmla="*/ 600891 w 600891"/>
              <a:gd name="connsiteY0" fmla="*/ 0 h 1201782"/>
              <a:gd name="connsiteX1" fmla="*/ 590380 w 600891"/>
              <a:gd name="connsiteY1" fmla="*/ 559563 h 1201782"/>
              <a:gd name="connsiteX2" fmla="*/ 600891 w 600891"/>
              <a:gd name="connsiteY2" fmla="*/ 1201782 h 1201782"/>
              <a:gd name="connsiteX3" fmla="*/ 0 w 600891"/>
              <a:gd name="connsiteY3" fmla="*/ 600891 h 1201782"/>
              <a:gd name="connsiteX4" fmla="*/ 600891 w 600891"/>
              <a:gd name="connsiteY4" fmla="*/ 0 h 1201782"/>
              <a:gd name="connsiteX0" fmla="*/ 590380 w 681820"/>
              <a:gd name="connsiteY0" fmla="*/ 559563 h 1201782"/>
              <a:gd name="connsiteX1" fmla="*/ 600891 w 681820"/>
              <a:gd name="connsiteY1" fmla="*/ 1201782 h 1201782"/>
              <a:gd name="connsiteX2" fmla="*/ 0 w 681820"/>
              <a:gd name="connsiteY2" fmla="*/ 600891 h 1201782"/>
              <a:gd name="connsiteX3" fmla="*/ 600891 w 681820"/>
              <a:gd name="connsiteY3" fmla="*/ 0 h 1201782"/>
              <a:gd name="connsiteX4" fmla="*/ 681820 w 681820"/>
              <a:gd name="connsiteY4" fmla="*/ 651003 h 1201782"/>
              <a:gd name="connsiteX0" fmla="*/ 590380 w 600891"/>
              <a:gd name="connsiteY0" fmla="*/ 559563 h 1201782"/>
              <a:gd name="connsiteX1" fmla="*/ 600891 w 600891"/>
              <a:gd name="connsiteY1" fmla="*/ 1201782 h 1201782"/>
              <a:gd name="connsiteX2" fmla="*/ 0 w 600891"/>
              <a:gd name="connsiteY2" fmla="*/ 600891 h 1201782"/>
              <a:gd name="connsiteX3" fmla="*/ 600891 w 600891"/>
              <a:gd name="connsiteY3" fmla="*/ 0 h 1201782"/>
              <a:gd name="connsiteX0" fmla="*/ 600891 w 600891"/>
              <a:gd name="connsiteY0" fmla="*/ 1201782 h 1201782"/>
              <a:gd name="connsiteX1" fmla="*/ 0 w 600891"/>
              <a:gd name="connsiteY1" fmla="*/ 600891 h 1201782"/>
              <a:gd name="connsiteX2" fmla="*/ 600891 w 600891"/>
              <a:gd name="connsiteY2" fmla="*/ 0 h 120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891" h="1201782">
                <a:moveTo>
                  <a:pt x="600891" y="1201782"/>
                </a:moveTo>
                <a:cubicBezTo>
                  <a:pt x="269028" y="1201782"/>
                  <a:pt x="0" y="932754"/>
                  <a:pt x="0" y="600891"/>
                </a:cubicBezTo>
                <a:cubicBezTo>
                  <a:pt x="0" y="269028"/>
                  <a:pt x="269028" y="0"/>
                  <a:pt x="600891" y="0"/>
                </a:cubicBezTo>
              </a:path>
            </a:pathLst>
          </a:cu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7" name="任意多边形 466"/>
          <p:cNvSpPr/>
          <p:nvPr/>
        </p:nvSpPr>
        <p:spPr>
          <a:xfrm>
            <a:off x="7983638" y="4486264"/>
            <a:ext cx="349256" cy="698512"/>
          </a:xfrm>
          <a:custGeom>
            <a:avLst/>
            <a:gdLst>
              <a:gd name="connsiteX0" fmla="*/ 600891 w 600891"/>
              <a:gd name="connsiteY0" fmla="*/ 0 h 1201782"/>
              <a:gd name="connsiteX1" fmla="*/ 600891 w 600891"/>
              <a:gd name="connsiteY1" fmla="*/ 1201782 h 1201782"/>
              <a:gd name="connsiteX2" fmla="*/ 0 w 600891"/>
              <a:gd name="connsiteY2" fmla="*/ 600891 h 1201782"/>
              <a:gd name="connsiteX3" fmla="*/ 600891 w 600891"/>
              <a:gd name="connsiteY3" fmla="*/ 0 h 1201782"/>
              <a:gd name="connsiteX0" fmla="*/ 600891 w 600891"/>
              <a:gd name="connsiteY0" fmla="*/ 0 h 1201782"/>
              <a:gd name="connsiteX1" fmla="*/ 590380 w 600891"/>
              <a:gd name="connsiteY1" fmla="*/ 559563 h 1201782"/>
              <a:gd name="connsiteX2" fmla="*/ 600891 w 600891"/>
              <a:gd name="connsiteY2" fmla="*/ 1201782 h 1201782"/>
              <a:gd name="connsiteX3" fmla="*/ 0 w 600891"/>
              <a:gd name="connsiteY3" fmla="*/ 600891 h 1201782"/>
              <a:gd name="connsiteX4" fmla="*/ 600891 w 600891"/>
              <a:gd name="connsiteY4" fmla="*/ 0 h 1201782"/>
              <a:gd name="connsiteX0" fmla="*/ 590380 w 681820"/>
              <a:gd name="connsiteY0" fmla="*/ 559563 h 1201782"/>
              <a:gd name="connsiteX1" fmla="*/ 600891 w 681820"/>
              <a:gd name="connsiteY1" fmla="*/ 1201782 h 1201782"/>
              <a:gd name="connsiteX2" fmla="*/ 0 w 681820"/>
              <a:gd name="connsiteY2" fmla="*/ 600891 h 1201782"/>
              <a:gd name="connsiteX3" fmla="*/ 600891 w 681820"/>
              <a:gd name="connsiteY3" fmla="*/ 0 h 1201782"/>
              <a:gd name="connsiteX4" fmla="*/ 681820 w 681820"/>
              <a:gd name="connsiteY4" fmla="*/ 651003 h 1201782"/>
              <a:gd name="connsiteX0" fmla="*/ 590380 w 600891"/>
              <a:gd name="connsiteY0" fmla="*/ 559563 h 1201782"/>
              <a:gd name="connsiteX1" fmla="*/ 600891 w 600891"/>
              <a:gd name="connsiteY1" fmla="*/ 1201782 h 1201782"/>
              <a:gd name="connsiteX2" fmla="*/ 0 w 600891"/>
              <a:gd name="connsiteY2" fmla="*/ 600891 h 1201782"/>
              <a:gd name="connsiteX3" fmla="*/ 600891 w 600891"/>
              <a:gd name="connsiteY3" fmla="*/ 0 h 1201782"/>
              <a:gd name="connsiteX0" fmla="*/ 600891 w 600891"/>
              <a:gd name="connsiteY0" fmla="*/ 1201782 h 1201782"/>
              <a:gd name="connsiteX1" fmla="*/ 0 w 600891"/>
              <a:gd name="connsiteY1" fmla="*/ 600891 h 1201782"/>
              <a:gd name="connsiteX2" fmla="*/ 600891 w 600891"/>
              <a:gd name="connsiteY2" fmla="*/ 0 h 120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891" h="1201782">
                <a:moveTo>
                  <a:pt x="600891" y="1201782"/>
                </a:moveTo>
                <a:cubicBezTo>
                  <a:pt x="269028" y="1201782"/>
                  <a:pt x="0" y="932754"/>
                  <a:pt x="0" y="600891"/>
                </a:cubicBezTo>
                <a:cubicBezTo>
                  <a:pt x="0" y="269028"/>
                  <a:pt x="269028" y="0"/>
                  <a:pt x="600891" y="0"/>
                </a:cubicBezTo>
              </a:path>
            </a:pathLst>
          </a:custGeom>
          <a:solidFill>
            <a:schemeClr val="accent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8" name="任意多边形 467"/>
          <p:cNvSpPr/>
          <p:nvPr/>
        </p:nvSpPr>
        <p:spPr>
          <a:xfrm flipH="1">
            <a:off x="8316646" y="4486264"/>
            <a:ext cx="349256" cy="698512"/>
          </a:xfrm>
          <a:custGeom>
            <a:avLst/>
            <a:gdLst>
              <a:gd name="connsiteX0" fmla="*/ 600891 w 600891"/>
              <a:gd name="connsiteY0" fmla="*/ 0 h 1201782"/>
              <a:gd name="connsiteX1" fmla="*/ 600891 w 600891"/>
              <a:gd name="connsiteY1" fmla="*/ 1201782 h 1201782"/>
              <a:gd name="connsiteX2" fmla="*/ 0 w 600891"/>
              <a:gd name="connsiteY2" fmla="*/ 600891 h 1201782"/>
              <a:gd name="connsiteX3" fmla="*/ 600891 w 600891"/>
              <a:gd name="connsiteY3" fmla="*/ 0 h 1201782"/>
              <a:gd name="connsiteX0" fmla="*/ 600891 w 600891"/>
              <a:gd name="connsiteY0" fmla="*/ 0 h 1201782"/>
              <a:gd name="connsiteX1" fmla="*/ 590380 w 600891"/>
              <a:gd name="connsiteY1" fmla="*/ 559563 h 1201782"/>
              <a:gd name="connsiteX2" fmla="*/ 600891 w 600891"/>
              <a:gd name="connsiteY2" fmla="*/ 1201782 h 1201782"/>
              <a:gd name="connsiteX3" fmla="*/ 0 w 600891"/>
              <a:gd name="connsiteY3" fmla="*/ 600891 h 1201782"/>
              <a:gd name="connsiteX4" fmla="*/ 600891 w 600891"/>
              <a:gd name="connsiteY4" fmla="*/ 0 h 1201782"/>
              <a:gd name="connsiteX0" fmla="*/ 590380 w 681820"/>
              <a:gd name="connsiteY0" fmla="*/ 559563 h 1201782"/>
              <a:gd name="connsiteX1" fmla="*/ 600891 w 681820"/>
              <a:gd name="connsiteY1" fmla="*/ 1201782 h 1201782"/>
              <a:gd name="connsiteX2" fmla="*/ 0 w 681820"/>
              <a:gd name="connsiteY2" fmla="*/ 600891 h 1201782"/>
              <a:gd name="connsiteX3" fmla="*/ 600891 w 681820"/>
              <a:gd name="connsiteY3" fmla="*/ 0 h 1201782"/>
              <a:gd name="connsiteX4" fmla="*/ 681820 w 681820"/>
              <a:gd name="connsiteY4" fmla="*/ 651003 h 1201782"/>
              <a:gd name="connsiteX0" fmla="*/ 590380 w 600891"/>
              <a:gd name="connsiteY0" fmla="*/ 559563 h 1201782"/>
              <a:gd name="connsiteX1" fmla="*/ 600891 w 600891"/>
              <a:gd name="connsiteY1" fmla="*/ 1201782 h 1201782"/>
              <a:gd name="connsiteX2" fmla="*/ 0 w 600891"/>
              <a:gd name="connsiteY2" fmla="*/ 600891 h 1201782"/>
              <a:gd name="connsiteX3" fmla="*/ 600891 w 600891"/>
              <a:gd name="connsiteY3" fmla="*/ 0 h 1201782"/>
              <a:gd name="connsiteX0" fmla="*/ 600891 w 600891"/>
              <a:gd name="connsiteY0" fmla="*/ 1201782 h 1201782"/>
              <a:gd name="connsiteX1" fmla="*/ 0 w 600891"/>
              <a:gd name="connsiteY1" fmla="*/ 600891 h 1201782"/>
              <a:gd name="connsiteX2" fmla="*/ 600891 w 600891"/>
              <a:gd name="connsiteY2" fmla="*/ 0 h 120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891" h="1201782">
                <a:moveTo>
                  <a:pt x="600891" y="1201782"/>
                </a:moveTo>
                <a:cubicBezTo>
                  <a:pt x="269028" y="1201782"/>
                  <a:pt x="0" y="932754"/>
                  <a:pt x="0" y="600891"/>
                </a:cubicBezTo>
                <a:cubicBezTo>
                  <a:pt x="0" y="269028"/>
                  <a:pt x="269028" y="0"/>
                  <a:pt x="600891" y="0"/>
                </a:cubicBezTo>
              </a:path>
            </a:pathLst>
          </a:custGeom>
          <a:solidFill>
            <a:schemeClr val="accent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992836" y="4604250"/>
            <a:ext cx="530638" cy="5306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052663" y="4497957"/>
            <a:ext cx="13159633" cy="12595080"/>
            <a:chOff x="2329347" y="3868208"/>
            <a:chExt cx="12696448" cy="12151766"/>
          </a:xfrm>
        </p:grpSpPr>
        <p:grpSp>
          <p:nvGrpSpPr>
            <p:cNvPr id="65" name="组合 38"/>
            <p:cNvGrpSpPr>
              <a:grpSpLocks/>
            </p:cNvGrpSpPr>
            <p:nvPr/>
          </p:nvGrpSpPr>
          <p:grpSpPr bwMode="auto">
            <a:xfrm>
              <a:off x="11143244" y="4086006"/>
              <a:ext cx="312944" cy="335122"/>
              <a:chOff x="0" y="0"/>
              <a:chExt cx="1579866" cy="1685211"/>
            </a:xfrm>
          </p:grpSpPr>
          <p:grpSp>
            <p:nvGrpSpPr>
              <p:cNvPr id="66" name="组合 39"/>
              <p:cNvGrpSpPr>
                <a:grpSpLocks/>
              </p:cNvGrpSpPr>
              <p:nvPr/>
            </p:nvGrpSpPr>
            <p:grpSpPr bwMode="auto">
              <a:xfrm>
                <a:off x="0" y="138230"/>
                <a:ext cx="1276851" cy="1546981"/>
                <a:chOff x="0" y="0"/>
                <a:chExt cx="1276851" cy="1546981"/>
              </a:xfrm>
            </p:grpSpPr>
            <p:sp>
              <p:nvSpPr>
                <p:cNvPr id="71" name="等腰三角形 44"/>
                <p:cNvSpPr>
                  <a:spLocks noChangeArrowheads="1"/>
                </p:cNvSpPr>
                <p:nvPr/>
              </p:nvSpPr>
              <p:spPr bwMode="auto">
                <a:xfrm>
                  <a:off x="293490" y="69925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54B8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2" name="等腰三角形 45"/>
                <p:cNvSpPr>
                  <a:spLocks noChangeArrowheads="1"/>
                </p:cNvSpPr>
                <p:nvPr/>
              </p:nvSpPr>
              <p:spPr bwMode="auto">
                <a:xfrm rot="3624834">
                  <a:off x="-67818" y="48256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75A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3" name="等腰三角形 46"/>
                <p:cNvSpPr>
                  <a:spLocks noChangeArrowheads="1"/>
                </p:cNvSpPr>
                <p:nvPr/>
              </p:nvSpPr>
              <p:spPr bwMode="auto">
                <a:xfrm rot="7249998">
                  <a:off x="-64919" y="67818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83A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67" name="组合 40"/>
              <p:cNvGrpSpPr>
                <a:grpSpLocks/>
              </p:cNvGrpSpPr>
              <p:nvPr/>
            </p:nvGrpSpPr>
            <p:grpSpPr bwMode="auto">
              <a:xfrm flipH="1" flipV="1">
                <a:off x="303015" y="0"/>
                <a:ext cx="1276851" cy="1546981"/>
                <a:chOff x="0" y="0"/>
                <a:chExt cx="1276851" cy="1546981"/>
              </a:xfrm>
            </p:grpSpPr>
            <p:sp>
              <p:nvSpPr>
                <p:cNvPr id="68" name="等腰三角形 41"/>
                <p:cNvSpPr>
                  <a:spLocks noChangeArrowheads="1"/>
                </p:cNvSpPr>
                <p:nvPr/>
              </p:nvSpPr>
              <p:spPr bwMode="auto">
                <a:xfrm>
                  <a:off x="293490" y="69925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54B8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9" name="等腰三角形 42"/>
                <p:cNvSpPr>
                  <a:spLocks noChangeArrowheads="1"/>
                </p:cNvSpPr>
                <p:nvPr/>
              </p:nvSpPr>
              <p:spPr bwMode="auto">
                <a:xfrm rot="3624834">
                  <a:off x="-67818" y="48256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75A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等腰三角形 43"/>
                <p:cNvSpPr>
                  <a:spLocks noChangeArrowheads="1"/>
                </p:cNvSpPr>
                <p:nvPr/>
              </p:nvSpPr>
              <p:spPr bwMode="auto">
                <a:xfrm rot="7249998">
                  <a:off x="-64919" y="67818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83A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488" name="组合 487"/>
            <p:cNvGrpSpPr/>
            <p:nvPr/>
          </p:nvGrpSpPr>
          <p:grpSpPr>
            <a:xfrm rot="1313263">
              <a:off x="2329347" y="3868208"/>
              <a:ext cx="12151766" cy="12151766"/>
              <a:chOff x="804839" y="2704271"/>
              <a:chExt cx="10425480" cy="10425480"/>
            </a:xfrm>
          </p:grpSpPr>
          <p:sp>
            <p:nvSpPr>
              <p:cNvPr id="489" name="虚线圆外"/>
              <p:cNvSpPr/>
              <p:nvPr/>
            </p:nvSpPr>
            <p:spPr bwMode="auto">
              <a:xfrm>
                <a:off x="804839" y="2704271"/>
                <a:ext cx="10425480" cy="10425480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accent2">
                    <a:alpha val="73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90" name="椭圆 489"/>
              <p:cNvSpPr/>
              <p:nvPr/>
            </p:nvSpPr>
            <p:spPr bwMode="auto">
              <a:xfrm>
                <a:off x="1758061" y="4631451"/>
                <a:ext cx="249195" cy="249195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91" name="椭圆 490"/>
              <p:cNvSpPr/>
              <p:nvPr/>
            </p:nvSpPr>
            <p:spPr bwMode="auto">
              <a:xfrm>
                <a:off x="8459312" y="3267655"/>
                <a:ext cx="151864" cy="151864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92" name="椭圆 491"/>
              <p:cNvSpPr/>
              <p:nvPr/>
            </p:nvSpPr>
            <p:spPr bwMode="auto">
              <a:xfrm>
                <a:off x="10554214" y="5361682"/>
                <a:ext cx="151864" cy="151864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93" name="椭圆 492"/>
              <p:cNvSpPr/>
              <p:nvPr/>
            </p:nvSpPr>
            <p:spPr bwMode="auto">
              <a:xfrm>
                <a:off x="10059096" y="11055557"/>
                <a:ext cx="151864" cy="151864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94" name="椭圆 493"/>
              <p:cNvSpPr/>
              <p:nvPr/>
            </p:nvSpPr>
            <p:spPr bwMode="auto">
              <a:xfrm>
                <a:off x="2078270" y="11376025"/>
                <a:ext cx="151864" cy="151864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40" name="组合 21"/>
            <p:cNvGrpSpPr>
              <a:grpSpLocks/>
            </p:cNvGrpSpPr>
            <p:nvPr/>
          </p:nvGrpSpPr>
          <p:grpSpPr bwMode="auto">
            <a:xfrm>
              <a:off x="14146098" y="10429425"/>
              <a:ext cx="879697" cy="938836"/>
              <a:chOff x="0" y="0"/>
              <a:chExt cx="1579866" cy="1685211"/>
            </a:xfrm>
          </p:grpSpPr>
          <p:grpSp>
            <p:nvGrpSpPr>
              <p:cNvPr id="41" name="组合 16"/>
              <p:cNvGrpSpPr>
                <a:grpSpLocks/>
              </p:cNvGrpSpPr>
              <p:nvPr/>
            </p:nvGrpSpPr>
            <p:grpSpPr bwMode="auto">
              <a:xfrm>
                <a:off x="0" y="138230"/>
                <a:ext cx="1276851" cy="1546981"/>
                <a:chOff x="0" y="0"/>
                <a:chExt cx="1276851" cy="1546981"/>
              </a:xfrm>
            </p:grpSpPr>
            <p:sp>
              <p:nvSpPr>
                <p:cNvPr id="53" name="等腰三角形 13"/>
                <p:cNvSpPr>
                  <a:spLocks noChangeArrowheads="1"/>
                </p:cNvSpPr>
                <p:nvPr/>
              </p:nvSpPr>
              <p:spPr bwMode="auto">
                <a:xfrm>
                  <a:off x="293490" y="69925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54B8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等腰三角形 14"/>
                <p:cNvSpPr>
                  <a:spLocks noChangeArrowheads="1"/>
                </p:cNvSpPr>
                <p:nvPr/>
              </p:nvSpPr>
              <p:spPr bwMode="auto">
                <a:xfrm rot="3624834">
                  <a:off x="-67818" y="48256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75A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5" name="等腰三角形 15"/>
                <p:cNvSpPr>
                  <a:spLocks noChangeArrowheads="1"/>
                </p:cNvSpPr>
                <p:nvPr/>
              </p:nvSpPr>
              <p:spPr bwMode="auto">
                <a:xfrm rot="7249998">
                  <a:off x="-64919" y="67818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83A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42" name="组合 17"/>
              <p:cNvGrpSpPr>
                <a:grpSpLocks/>
              </p:cNvGrpSpPr>
              <p:nvPr/>
            </p:nvGrpSpPr>
            <p:grpSpPr bwMode="auto">
              <a:xfrm flipH="1" flipV="1">
                <a:off x="303015" y="0"/>
                <a:ext cx="1276851" cy="1546981"/>
                <a:chOff x="0" y="0"/>
                <a:chExt cx="1276851" cy="1546981"/>
              </a:xfrm>
            </p:grpSpPr>
            <p:sp>
              <p:nvSpPr>
                <p:cNvPr id="43" name="等腰三角形 18"/>
                <p:cNvSpPr>
                  <a:spLocks noChangeArrowheads="1"/>
                </p:cNvSpPr>
                <p:nvPr/>
              </p:nvSpPr>
              <p:spPr bwMode="auto">
                <a:xfrm>
                  <a:off x="293490" y="69925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54B8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4" name="等腰三角形 19"/>
                <p:cNvSpPr>
                  <a:spLocks noChangeArrowheads="1"/>
                </p:cNvSpPr>
                <p:nvPr/>
              </p:nvSpPr>
              <p:spPr bwMode="auto">
                <a:xfrm rot="3624834">
                  <a:off x="-67818" y="48256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75A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5" name="等腰三角形 20"/>
                <p:cNvSpPr>
                  <a:spLocks noChangeArrowheads="1"/>
                </p:cNvSpPr>
                <p:nvPr/>
              </p:nvSpPr>
              <p:spPr bwMode="auto">
                <a:xfrm rot="7249998">
                  <a:off x="-64919" y="67818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83A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495" name="组合 21"/>
            <p:cNvGrpSpPr>
              <a:grpSpLocks/>
            </p:cNvGrpSpPr>
            <p:nvPr/>
          </p:nvGrpSpPr>
          <p:grpSpPr bwMode="auto">
            <a:xfrm>
              <a:off x="2953648" y="12869781"/>
              <a:ext cx="652523" cy="696389"/>
              <a:chOff x="0" y="0"/>
              <a:chExt cx="1579866" cy="1685211"/>
            </a:xfrm>
          </p:grpSpPr>
          <p:grpSp>
            <p:nvGrpSpPr>
              <p:cNvPr id="496" name="组合 16"/>
              <p:cNvGrpSpPr>
                <a:grpSpLocks/>
              </p:cNvGrpSpPr>
              <p:nvPr/>
            </p:nvGrpSpPr>
            <p:grpSpPr bwMode="auto">
              <a:xfrm>
                <a:off x="0" y="138230"/>
                <a:ext cx="1276851" cy="1546981"/>
                <a:chOff x="0" y="0"/>
                <a:chExt cx="1276851" cy="1546981"/>
              </a:xfrm>
            </p:grpSpPr>
            <p:sp>
              <p:nvSpPr>
                <p:cNvPr id="501" name="等腰三角形 13"/>
                <p:cNvSpPr>
                  <a:spLocks noChangeArrowheads="1"/>
                </p:cNvSpPr>
                <p:nvPr/>
              </p:nvSpPr>
              <p:spPr bwMode="auto">
                <a:xfrm>
                  <a:off x="293490" y="69925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54B8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02" name="等腰三角形 14"/>
                <p:cNvSpPr>
                  <a:spLocks noChangeArrowheads="1"/>
                </p:cNvSpPr>
                <p:nvPr/>
              </p:nvSpPr>
              <p:spPr bwMode="auto">
                <a:xfrm rot="3624834">
                  <a:off x="-67818" y="48256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75A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03" name="等腰三角形 15"/>
                <p:cNvSpPr>
                  <a:spLocks noChangeArrowheads="1"/>
                </p:cNvSpPr>
                <p:nvPr/>
              </p:nvSpPr>
              <p:spPr bwMode="auto">
                <a:xfrm rot="7249998">
                  <a:off x="-64919" y="67818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83A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497" name="组合 17"/>
              <p:cNvGrpSpPr>
                <a:grpSpLocks/>
              </p:cNvGrpSpPr>
              <p:nvPr/>
            </p:nvGrpSpPr>
            <p:grpSpPr bwMode="auto">
              <a:xfrm flipH="1" flipV="1">
                <a:off x="303015" y="0"/>
                <a:ext cx="1276851" cy="1546981"/>
                <a:chOff x="0" y="0"/>
                <a:chExt cx="1276851" cy="1546981"/>
              </a:xfrm>
            </p:grpSpPr>
            <p:sp>
              <p:nvSpPr>
                <p:cNvPr id="498" name="等腰三角形 18"/>
                <p:cNvSpPr>
                  <a:spLocks noChangeArrowheads="1"/>
                </p:cNvSpPr>
                <p:nvPr/>
              </p:nvSpPr>
              <p:spPr bwMode="auto">
                <a:xfrm>
                  <a:off x="293490" y="69925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54B8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99" name="等腰三角形 19"/>
                <p:cNvSpPr>
                  <a:spLocks noChangeArrowheads="1"/>
                </p:cNvSpPr>
                <p:nvPr/>
              </p:nvSpPr>
              <p:spPr bwMode="auto">
                <a:xfrm rot="3624834">
                  <a:off x="-67818" y="48256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75A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00" name="等腰三角形 20"/>
                <p:cNvSpPr>
                  <a:spLocks noChangeArrowheads="1"/>
                </p:cNvSpPr>
                <p:nvPr/>
              </p:nvSpPr>
              <p:spPr bwMode="auto">
                <a:xfrm rot="7249998">
                  <a:off x="-64919" y="67818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83A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grpSp>
        <p:nvGrpSpPr>
          <p:cNvPr id="15" name="组合 14"/>
          <p:cNvGrpSpPr/>
          <p:nvPr/>
        </p:nvGrpSpPr>
        <p:grpSpPr>
          <a:xfrm>
            <a:off x="2868479" y="5356268"/>
            <a:ext cx="11192544" cy="11637120"/>
            <a:chOff x="2774946" y="4405059"/>
            <a:chExt cx="11397718" cy="11850444"/>
          </a:xfrm>
        </p:grpSpPr>
        <p:grpSp>
          <p:nvGrpSpPr>
            <p:cNvPr id="56" name="组合 22"/>
            <p:cNvGrpSpPr>
              <a:grpSpLocks/>
            </p:cNvGrpSpPr>
            <p:nvPr/>
          </p:nvGrpSpPr>
          <p:grpSpPr bwMode="auto">
            <a:xfrm>
              <a:off x="3114077" y="7577018"/>
              <a:ext cx="312944" cy="332659"/>
              <a:chOff x="0" y="0"/>
              <a:chExt cx="1579866" cy="1685211"/>
            </a:xfrm>
          </p:grpSpPr>
          <p:grpSp>
            <p:nvGrpSpPr>
              <p:cNvPr id="57" name="组合 23"/>
              <p:cNvGrpSpPr>
                <a:grpSpLocks/>
              </p:cNvGrpSpPr>
              <p:nvPr/>
            </p:nvGrpSpPr>
            <p:grpSpPr bwMode="auto">
              <a:xfrm>
                <a:off x="0" y="138230"/>
                <a:ext cx="1276851" cy="1546981"/>
                <a:chOff x="0" y="0"/>
                <a:chExt cx="1276851" cy="1546981"/>
              </a:xfrm>
            </p:grpSpPr>
            <p:sp>
              <p:nvSpPr>
                <p:cNvPr id="62" name="等腰三角形 28"/>
                <p:cNvSpPr>
                  <a:spLocks noChangeArrowheads="1"/>
                </p:cNvSpPr>
                <p:nvPr/>
              </p:nvSpPr>
              <p:spPr bwMode="auto">
                <a:xfrm>
                  <a:off x="293490" y="69925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54B8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3" name="等腰三角形 29"/>
                <p:cNvSpPr>
                  <a:spLocks noChangeArrowheads="1"/>
                </p:cNvSpPr>
                <p:nvPr/>
              </p:nvSpPr>
              <p:spPr bwMode="auto">
                <a:xfrm rot="3624834">
                  <a:off x="-67818" y="48256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75A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" name="等腰三角形 30"/>
                <p:cNvSpPr>
                  <a:spLocks noChangeArrowheads="1"/>
                </p:cNvSpPr>
                <p:nvPr/>
              </p:nvSpPr>
              <p:spPr bwMode="auto">
                <a:xfrm rot="7249998">
                  <a:off x="-64919" y="67818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83A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58" name="组合 24"/>
              <p:cNvGrpSpPr>
                <a:grpSpLocks/>
              </p:cNvGrpSpPr>
              <p:nvPr/>
            </p:nvGrpSpPr>
            <p:grpSpPr bwMode="auto">
              <a:xfrm flipH="1" flipV="1">
                <a:off x="303015" y="0"/>
                <a:ext cx="1276851" cy="1546981"/>
                <a:chOff x="0" y="0"/>
                <a:chExt cx="1276851" cy="1546981"/>
              </a:xfrm>
            </p:grpSpPr>
            <p:sp>
              <p:nvSpPr>
                <p:cNvPr id="59" name="等腰三角形 25"/>
                <p:cNvSpPr>
                  <a:spLocks noChangeArrowheads="1"/>
                </p:cNvSpPr>
                <p:nvPr/>
              </p:nvSpPr>
              <p:spPr bwMode="auto">
                <a:xfrm>
                  <a:off x="293490" y="69925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54B8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0" name="等腰三角形 26"/>
                <p:cNvSpPr>
                  <a:spLocks noChangeArrowheads="1"/>
                </p:cNvSpPr>
                <p:nvPr/>
              </p:nvSpPr>
              <p:spPr bwMode="auto">
                <a:xfrm rot="3624834">
                  <a:off x="-67818" y="48256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75A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" name="等腰三角形 27"/>
                <p:cNvSpPr>
                  <a:spLocks noChangeArrowheads="1"/>
                </p:cNvSpPr>
                <p:nvPr/>
              </p:nvSpPr>
              <p:spPr bwMode="auto">
                <a:xfrm rot="7249998">
                  <a:off x="-64919" y="67818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83A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480" name="组合 479"/>
            <p:cNvGrpSpPr/>
            <p:nvPr/>
          </p:nvGrpSpPr>
          <p:grpSpPr>
            <a:xfrm>
              <a:off x="2774946" y="4405059"/>
              <a:ext cx="11397718" cy="11397718"/>
              <a:chOff x="804839" y="2704271"/>
              <a:chExt cx="10425480" cy="10425480"/>
            </a:xfrm>
          </p:grpSpPr>
          <p:sp>
            <p:nvSpPr>
              <p:cNvPr id="481" name="虚线圆外"/>
              <p:cNvSpPr/>
              <p:nvPr/>
            </p:nvSpPr>
            <p:spPr bwMode="auto">
              <a:xfrm>
                <a:off x="804839" y="2704271"/>
                <a:ext cx="10425480" cy="10425480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accent2">
                    <a:alpha val="73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82" name="椭圆 481"/>
              <p:cNvSpPr/>
              <p:nvPr/>
            </p:nvSpPr>
            <p:spPr bwMode="auto">
              <a:xfrm>
                <a:off x="1811243" y="4675824"/>
                <a:ext cx="151864" cy="151864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83" name="椭圆 482"/>
              <p:cNvSpPr/>
              <p:nvPr/>
            </p:nvSpPr>
            <p:spPr bwMode="auto">
              <a:xfrm>
                <a:off x="8459312" y="3267655"/>
                <a:ext cx="151864" cy="151864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84" name="椭圆 483"/>
              <p:cNvSpPr/>
              <p:nvPr/>
            </p:nvSpPr>
            <p:spPr bwMode="auto">
              <a:xfrm>
                <a:off x="10554214" y="5361682"/>
                <a:ext cx="151864" cy="151864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85" name="椭圆 484"/>
              <p:cNvSpPr/>
              <p:nvPr/>
            </p:nvSpPr>
            <p:spPr bwMode="auto">
              <a:xfrm>
                <a:off x="10059096" y="11055557"/>
                <a:ext cx="151864" cy="151864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86" name="椭圆 485"/>
              <p:cNvSpPr/>
              <p:nvPr/>
            </p:nvSpPr>
            <p:spPr bwMode="auto">
              <a:xfrm>
                <a:off x="2078270" y="11376025"/>
                <a:ext cx="151864" cy="151864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504" name="组合 22"/>
            <p:cNvGrpSpPr>
              <a:grpSpLocks/>
            </p:cNvGrpSpPr>
            <p:nvPr/>
          </p:nvGrpSpPr>
          <p:grpSpPr bwMode="auto">
            <a:xfrm>
              <a:off x="11894424" y="5386636"/>
              <a:ext cx="600552" cy="638386"/>
              <a:chOff x="0" y="0"/>
              <a:chExt cx="1579866" cy="1685211"/>
            </a:xfrm>
          </p:grpSpPr>
          <p:grpSp>
            <p:nvGrpSpPr>
              <p:cNvPr id="505" name="组合 23"/>
              <p:cNvGrpSpPr>
                <a:grpSpLocks/>
              </p:cNvGrpSpPr>
              <p:nvPr/>
            </p:nvGrpSpPr>
            <p:grpSpPr bwMode="auto">
              <a:xfrm>
                <a:off x="0" y="138230"/>
                <a:ext cx="1276851" cy="1546981"/>
                <a:chOff x="0" y="0"/>
                <a:chExt cx="1276851" cy="1546981"/>
              </a:xfrm>
            </p:grpSpPr>
            <p:sp>
              <p:nvSpPr>
                <p:cNvPr id="510" name="等腰三角形 28"/>
                <p:cNvSpPr>
                  <a:spLocks noChangeArrowheads="1"/>
                </p:cNvSpPr>
                <p:nvPr/>
              </p:nvSpPr>
              <p:spPr bwMode="auto">
                <a:xfrm>
                  <a:off x="293490" y="69925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54B8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1" name="等腰三角形 29"/>
                <p:cNvSpPr>
                  <a:spLocks noChangeArrowheads="1"/>
                </p:cNvSpPr>
                <p:nvPr/>
              </p:nvSpPr>
              <p:spPr bwMode="auto">
                <a:xfrm rot="3624834">
                  <a:off x="-67818" y="48256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75A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" name="等腰三角形 30"/>
                <p:cNvSpPr>
                  <a:spLocks noChangeArrowheads="1"/>
                </p:cNvSpPr>
                <p:nvPr/>
              </p:nvSpPr>
              <p:spPr bwMode="auto">
                <a:xfrm rot="7249998">
                  <a:off x="-64919" y="67818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83A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506" name="组合 24"/>
              <p:cNvGrpSpPr>
                <a:grpSpLocks/>
              </p:cNvGrpSpPr>
              <p:nvPr/>
            </p:nvGrpSpPr>
            <p:grpSpPr bwMode="auto">
              <a:xfrm flipH="1" flipV="1">
                <a:off x="303015" y="0"/>
                <a:ext cx="1276851" cy="1546981"/>
                <a:chOff x="0" y="0"/>
                <a:chExt cx="1276851" cy="1546981"/>
              </a:xfrm>
            </p:grpSpPr>
            <p:sp>
              <p:nvSpPr>
                <p:cNvPr id="507" name="等腰三角形 25"/>
                <p:cNvSpPr>
                  <a:spLocks noChangeArrowheads="1"/>
                </p:cNvSpPr>
                <p:nvPr/>
              </p:nvSpPr>
              <p:spPr bwMode="auto">
                <a:xfrm>
                  <a:off x="293490" y="69925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54B8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08" name="等腰三角形 26"/>
                <p:cNvSpPr>
                  <a:spLocks noChangeArrowheads="1"/>
                </p:cNvSpPr>
                <p:nvPr/>
              </p:nvSpPr>
              <p:spPr bwMode="auto">
                <a:xfrm rot="3624834">
                  <a:off x="-67818" y="48256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75A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09" name="等腰三角形 27"/>
                <p:cNvSpPr>
                  <a:spLocks noChangeArrowheads="1"/>
                </p:cNvSpPr>
                <p:nvPr/>
              </p:nvSpPr>
              <p:spPr bwMode="auto">
                <a:xfrm rot="7249998">
                  <a:off x="-64919" y="67818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83A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513" name="组合 22"/>
            <p:cNvGrpSpPr>
              <a:grpSpLocks/>
            </p:cNvGrpSpPr>
            <p:nvPr/>
          </p:nvGrpSpPr>
          <p:grpSpPr bwMode="auto">
            <a:xfrm>
              <a:off x="7958582" y="15922844"/>
              <a:ext cx="312944" cy="332659"/>
              <a:chOff x="0" y="0"/>
              <a:chExt cx="1579866" cy="1685211"/>
            </a:xfrm>
          </p:grpSpPr>
          <p:grpSp>
            <p:nvGrpSpPr>
              <p:cNvPr id="514" name="组合 23"/>
              <p:cNvGrpSpPr>
                <a:grpSpLocks/>
              </p:cNvGrpSpPr>
              <p:nvPr/>
            </p:nvGrpSpPr>
            <p:grpSpPr bwMode="auto">
              <a:xfrm>
                <a:off x="0" y="138230"/>
                <a:ext cx="1276851" cy="1546981"/>
                <a:chOff x="0" y="0"/>
                <a:chExt cx="1276851" cy="1546981"/>
              </a:xfrm>
            </p:grpSpPr>
            <p:sp>
              <p:nvSpPr>
                <p:cNvPr id="519" name="等腰三角形 28"/>
                <p:cNvSpPr>
                  <a:spLocks noChangeArrowheads="1"/>
                </p:cNvSpPr>
                <p:nvPr/>
              </p:nvSpPr>
              <p:spPr bwMode="auto">
                <a:xfrm>
                  <a:off x="293490" y="69925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54B8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20" name="等腰三角形 29"/>
                <p:cNvSpPr>
                  <a:spLocks noChangeArrowheads="1"/>
                </p:cNvSpPr>
                <p:nvPr/>
              </p:nvSpPr>
              <p:spPr bwMode="auto">
                <a:xfrm rot="3624834">
                  <a:off x="-67818" y="48256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75A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21" name="等腰三角形 30"/>
                <p:cNvSpPr>
                  <a:spLocks noChangeArrowheads="1"/>
                </p:cNvSpPr>
                <p:nvPr/>
              </p:nvSpPr>
              <p:spPr bwMode="auto">
                <a:xfrm rot="7249998">
                  <a:off x="-64919" y="67818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83A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515" name="组合 24"/>
              <p:cNvGrpSpPr>
                <a:grpSpLocks/>
              </p:cNvGrpSpPr>
              <p:nvPr/>
            </p:nvGrpSpPr>
            <p:grpSpPr bwMode="auto">
              <a:xfrm flipH="1" flipV="1">
                <a:off x="303015" y="0"/>
                <a:ext cx="1276851" cy="1546981"/>
                <a:chOff x="0" y="0"/>
                <a:chExt cx="1276851" cy="1546981"/>
              </a:xfrm>
            </p:grpSpPr>
            <p:sp>
              <p:nvSpPr>
                <p:cNvPr id="516" name="等腰三角形 25"/>
                <p:cNvSpPr>
                  <a:spLocks noChangeArrowheads="1"/>
                </p:cNvSpPr>
                <p:nvPr/>
              </p:nvSpPr>
              <p:spPr bwMode="auto">
                <a:xfrm>
                  <a:off x="293490" y="69925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54B8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7" name="等腰三角形 26"/>
                <p:cNvSpPr>
                  <a:spLocks noChangeArrowheads="1"/>
                </p:cNvSpPr>
                <p:nvPr/>
              </p:nvSpPr>
              <p:spPr bwMode="auto">
                <a:xfrm rot="3624834">
                  <a:off x="-67818" y="48256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75A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8" name="等腰三角形 27"/>
                <p:cNvSpPr>
                  <a:spLocks noChangeArrowheads="1"/>
                </p:cNvSpPr>
                <p:nvPr/>
              </p:nvSpPr>
              <p:spPr bwMode="auto">
                <a:xfrm rot="7249998">
                  <a:off x="-64919" y="67818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83A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pic>
        <p:nvPicPr>
          <p:cNvPr id="2" name="Picture 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22826FCA-51CB-4C68-B877-23EB8CBD7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7934" y="357961"/>
            <a:ext cx="1457981" cy="145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2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xit" presetSubtype="4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3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6341E-6 2.82008E-6 L 0.05497 -0.09632 " pathEditMode="relative" rAng="0" ptsTypes="AA">
                                      <p:cBhvr>
                                        <p:cTn id="19" dur="6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9" y="-481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xit" presetSubtype="8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3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3283E-6 2.92522E-6 L 0.05966 0.00068 " pathEditMode="relative" rAng="0" ptsTypes="AA">
                                      <p:cBhvr>
                                        <p:cTn id="27" dur="6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3" y="3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3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5328E-7 -9.03849E-7 L 0.03799 0.06919 " pathEditMode="relative" rAng="0" ptsTypes="AA">
                                      <p:cBhvr>
                                        <p:cTn id="35" dur="6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5" y="345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3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xit" presetSubtype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3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0826E-6 4.10209E-6 L 0.00028 0.10225 " pathEditMode="relative" rAng="0" ptsTypes="AA">
                                      <p:cBhvr>
                                        <p:cTn id="43" dur="6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510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3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xit" presetSubtype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8" dur="3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9681E-6 2.34017E-6 L -0.03893 0.06952 " pathEditMode="relative" rAng="0" ptsTypes="AA">
                                      <p:cBhvr>
                                        <p:cTn id="51" dur="6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1" y="347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3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xit" presetSubtype="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6" dur="3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4559E-6 2.92522E-6 L -0.05469 0.00118 " pathEditMode="relative" rAng="0" ptsTypes="AA">
                                      <p:cBhvr>
                                        <p:cTn id="59" dur="6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9" y="51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3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3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3283E-6 4.20553E-7 L -0.04137 -0.07038 " pathEditMode="relative" rAng="0" ptsTypes="AA">
                                      <p:cBhvr>
                                        <p:cTn id="67" dur="6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3" y="-3527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3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3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5779E-6 -1.05308E-6 L 0.00028 -0.10904 " pathEditMode="relative" rAng="0" ptsTypes="AA">
                                      <p:cBhvr>
                                        <p:cTn id="75" dur="6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546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3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3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3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xit" presetSubtype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6" dur="3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3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xit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3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3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xit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8" dur="3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53" presetClass="exit" presetSubtype="32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50"/>
                            </p:stCondLst>
                            <p:childTnLst>
                              <p:par>
                                <p:cTn id="10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750"/>
                            </p:stCondLst>
                            <p:childTnLst>
                              <p:par>
                                <p:cTn id="142" presetID="8" presetClass="emph" presetSubtype="0" fill="hold" grpId="1" nodeType="afterEffect">
                                  <p:stCondLst>
                                    <p:cond delay="50"/>
                                  </p:stCondLst>
                                  <p:childTnLst>
                                    <p:animRot by="21600000">
                                      <p:cBhvr>
                                        <p:cTn id="143" dur="8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4" presetID="8" presetClass="emph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Rot by="21600000">
                                      <p:cBhvr>
                                        <p:cTn id="145" dur="93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6" presetID="8" presetClass="emph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Rot by="10800000">
                                      <p:cBhvr>
                                        <p:cTn id="147" dur="71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8" presetID="8" presetClass="emph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Rot by="10800000">
                                      <p:cBhvr>
                                        <p:cTn id="149" dur="5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1" dur="8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2" presetID="41" presetClass="entr" presetSubtype="0" fill="hold" grpId="0" nodeType="withEffect">
                                  <p:stCondLst>
                                    <p:cond delay="50"/>
                                  </p:stCondLst>
                                  <p:iterate type="lt">
                                    <p:tmPct val="7407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20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47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63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5" grpId="0"/>
      <p:bldP spid="285" grpId="0"/>
      <p:bldP spid="4" grpId="0"/>
      <p:bldP spid="457" grpId="0" animBg="1"/>
      <p:bldP spid="457" grpId="1" animBg="1"/>
      <p:bldP spid="457" grpId="2" animBg="1"/>
      <p:bldP spid="458" grpId="0" animBg="1"/>
      <p:bldP spid="458" grpId="1" animBg="1"/>
      <p:bldP spid="458" grpId="2" animBg="1"/>
      <p:bldP spid="459" grpId="0" animBg="1"/>
      <p:bldP spid="459" grpId="1" animBg="1"/>
      <p:bldP spid="459" grpId="2" animBg="1"/>
      <p:bldP spid="460" grpId="0" animBg="1"/>
      <p:bldP spid="460" grpId="1" animBg="1"/>
      <p:bldP spid="460" grpId="2" animBg="1"/>
      <p:bldP spid="461" grpId="0" animBg="1"/>
      <p:bldP spid="461" grpId="1" animBg="1"/>
      <p:bldP spid="461" grpId="2" animBg="1"/>
      <p:bldP spid="462" grpId="0" animBg="1"/>
      <p:bldP spid="462" grpId="1" animBg="1"/>
      <p:bldP spid="462" grpId="2" animBg="1"/>
      <p:bldP spid="463" grpId="0" animBg="1"/>
      <p:bldP spid="463" grpId="1" animBg="1"/>
      <p:bldP spid="463" grpId="2" animBg="1"/>
      <p:bldP spid="464" grpId="0" animBg="1"/>
      <p:bldP spid="464" grpId="1" animBg="1"/>
      <p:bldP spid="464" grpId="2" animBg="1"/>
      <p:bldP spid="465" grpId="0" animBg="1"/>
      <p:bldP spid="465" grpId="1" animBg="1"/>
      <p:bldP spid="466" grpId="0" animBg="1"/>
      <p:bldP spid="466" grpId="1" animBg="1"/>
      <p:bldP spid="467" grpId="0" animBg="1"/>
      <p:bldP spid="467" grpId="1" animBg="1"/>
      <p:bldP spid="468" grpId="0" animBg="1"/>
      <p:bldP spid="468" grpId="1" animBg="1"/>
      <p:bldP spid="9" grpId="0" animBg="1"/>
      <p:bldP spid="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圆角矩形 51"/>
          <p:cNvSpPr/>
          <p:nvPr/>
        </p:nvSpPr>
        <p:spPr>
          <a:xfrm rot="16200000">
            <a:off x="7526848" y="2881165"/>
            <a:ext cx="1080000" cy="12192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 rot="16200000">
            <a:off x="7526848" y="5532925"/>
            <a:ext cx="1080000" cy="12192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 rot="10800000">
            <a:off x="6170488" y="4207044"/>
            <a:ext cx="1080000" cy="12192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 rot="10800000">
            <a:off x="8822248" y="4207044"/>
            <a:ext cx="1080000" cy="12192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 rot="2700000">
            <a:off x="8434958" y="5205542"/>
            <a:ext cx="1080000" cy="12192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 rot="2700000">
            <a:off x="6559880" y="3330464"/>
            <a:ext cx="1080000" cy="12192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 rot="18900000" flipH="1">
            <a:off x="6650269" y="5181186"/>
            <a:ext cx="1080000" cy="12192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 rot="18900000" flipH="1">
            <a:off x="8481609" y="3301170"/>
            <a:ext cx="1167476" cy="13179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60" name="任意多边形 59"/>
          <p:cNvSpPr/>
          <p:nvPr/>
        </p:nvSpPr>
        <p:spPr>
          <a:xfrm>
            <a:off x="7522546" y="3684202"/>
            <a:ext cx="600891" cy="1201782"/>
          </a:xfrm>
          <a:custGeom>
            <a:avLst/>
            <a:gdLst>
              <a:gd name="connsiteX0" fmla="*/ 600891 w 600891"/>
              <a:gd name="connsiteY0" fmla="*/ 0 h 1201782"/>
              <a:gd name="connsiteX1" fmla="*/ 600891 w 600891"/>
              <a:gd name="connsiteY1" fmla="*/ 1201782 h 1201782"/>
              <a:gd name="connsiteX2" fmla="*/ 0 w 600891"/>
              <a:gd name="connsiteY2" fmla="*/ 600891 h 1201782"/>
              <a:gd name="connsiteX3" fmla="*/ 600891 w 600891"/>
              <a:gd name="connsiteY3" fmla="*/ 0 h 1201782"/>
              <a:gd name="connsiteX0" fmla="*/ 600891 w 600891"/>
              <a:gd name="connsiteY0" fmla="*/ 0 h 1201782"/>
              <a:gd name="connsiteX1" fmla="*/ 590380 w 600891"/>
              <a:gd name="connsiteY1" fmla="*/ 559563 h 1201782"/>
              <a:gd name="connsiteX2" fmla="*/ 600891 w 600891"/>
              <a:gd name="connsiteY2" fmla="*/ 1201782 h 1201782"/>
              <a:gd name="connsiteX3" fmla="*/ 0 w 600891"/>
              <a:gd name="connsiteY3" fmla="*/ 600891 h 1201782"/>
              <a:gd name="connsiteX4" fmla="*/ 600891 w 600891"/>
              <a:gd name="connsiteY4" fmla="*/ 0 h 1201782"/>
              <a:gd name="connsiteX0" fmla="*/ 590380 w 681820"/>
              <a:gd name="connsiteY0" fmla="*/ 559563 h 1201782"/>
              <a:gd name="connsiteX1" fmla="*/ 600891 w 681820"/>
              <a:gd name="connsiteY1" fmla="*/ 1201782 h 1201782"/>
              <a:gd name="connsiteX2" fmla="*/ 0 w 681820"/>
              <a:gd name="connsiteY2" fmla="*/ 600891 h 1201782"/>
              <a:gd name="connsiteX3" fmla="*/ 600891 w 681820"/>
              <a:gd name="connsiteY3" fmla="*/ 0 h 1201782"/>
              <a:gd name="connsiteX4" fmla="*/ 681820 w 681820"/>
              <a:gd name="connsiteY4" fmla="*/ 651003 h 1201782"/>
              <a:gd name="connsiteX0" fmla="*/ 590380 w 600891"/>
              <a:gd name="connsiteY0" fmla="*/ 559563 h 1201782"/>
              <a:gd name="connsiteX1" fmla="*/ 600891 w 600891"/>
              <a:gd name="connsiteY1" fmla="*/ 1201782 h 1201782"/>
              <a:gd name="connsiteX2" fmla="*/ 0 w 600891"/>
              <a:gd name="connsiteY2" fmla="*/ 600891 h 1201782"/>
              <a:gd name="connsiteX3" fmla="*/ 600891 w 600891"/>
              <a:gd name="connsiteY3" fmla="*/ 0 h 1201782"/>
              <a:gd name="connsiteX0" fmla="*/ 600891 w 600891"/>
              <a:gd name="connsiteY0" fmla="*/ 1201782 h 1201782"/>
              <a:gd name="connsiteX1" fmla="*/ 0 w 600891"/>
              <a:gd name="connsiteY1" fmla="*/ 600891 h 1201782"/>
              <a:gd name="connsiteX2" fmla="*/ 600891 w 600891"/>
              <a:gd name="connsiteY2" fmla="*/ 0 h 120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891" h="1201782">
                <a:moveTo>
                  <a:pt x="600891" y="1201782"/>
                </a:moveTo>
                <a:cubicBezTo>
                  <a:pt x="269028" y="1201782"/>
                  <a:pt x="0" y="932754"/>
                  <a:pt x="0" y="600891"/>
                </a:cubicBezTo>
                <a:cubicBezTo>
                  <a:pt x="0" y="269028"/>
                  <a:pt x="269028" y="0"/>
                  <a:pt x="600891" y="0"/>
                </a:cubicBezTo>
              </a:path>
            </a:pathLst>
          </a:cu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61" name="任意多边形 60"/>
          <p:cNvSpPr/>
          <p:nvPr/>
        </p:nvSpPr>
        <p:spPr>
          <a:xfrm flipH="1">
            <a:off x="8095482" y="3684202"/>
            <a:ext cx="600891" cy="1201782"/>
          </a:xfrm>
          <a:custGeom>
            <a:avLst/>
            <a:gdLst>
              <a:gd name="connsiteX0" fmla="*/ 600891 w 600891"/>
              <a:gd name="connsiteY0" fmla="*/ 0 h 1201782"/>
              <a:gd name="connsiteX1" fmla="*/ 600891 w 600891"/>
              <a:gd name="connsiteY1" fmla="*/ 1201782 h 1201782"/>
              <a:gd name="connsiteX2" fmla="*/ 0 w 600891"/>
              <a:gd name="connsiteY2" fmla="*/ 600891 h 1201782"/>
              <a:gd name="connsiteX3" fmla="*/ 600891 w 600891"/>
              <a:gd name="connsiteY3" fmla="*/ 0 h 1201782"/>
              <a:gd name="connsiteX0" fmla="*/ 600891 w 600891"/>
              <a:gd name="connsiteY0" fmla="*/ 0 h 1201782"/>
              <a:gd name="connsiteX1" fmla="*/ 590380 w 600891"/>
              <a:gd name="connsiteY1" fmla="*/ 559563 h 1201782"/>
              <a:gd name="connsiteX2" fmla="*/ 600891 w 600891"/>
              <a:gd name="connsiteY2" fmla="*/ 1201782 h 1201782"/>
              <a:gd name="connsiteX3" fmla="*/ 0 w 600891"/>
              <a:gd name="connsiteY3" fmla="*/ 600891 h 1201782"/>
              <a:gd name="connsiteX4" fmla="*/ 600891 w 600891"/>
              <a:gd name="connsiteY4" fmla="*/ 0 h 1201782"/>
              <a:gd name="connsiteX0" fmla="*/ 590380 w 681820"/>
              <a:gd name="connsiteY0" fmla="*/ 559563 h 1201782"/>
              <a:gd name="connsiteX1" fmla="*/ 600891 w 681820"/>
              <a:gd name="connsiteY1" fmla="*/ 1201782 h 1201782"/>
              <a:gd name="connsiteX2" fmla="*/ 0 w 681820"/>
              <a:gd name="connsiteY2" fmla="*/ 600891 h 1201782"/>
              <a:gd name="connsiteX3" fmla="*/ 600891 w 681820"/>
              <a:gd name="connsiteY3" fmla="*/ 0 h 1201782"/>
              <a:gd name="connsiteX4" fmla="*/ 681820 w 681820"/>
              <a:gd name="connsiteY4" fmla="*/ 651003 h 1201782"/>
              <a:gd name="connsiteX0" fmla="*/ 590380 w 600891"/>
              <a:gd name="connsiteY0" fmla="*/ 559563 h 1201782"/>
              <a:gd name="connsiteX1" fmla="*/ 600891 w 600891"/>
              <a:gd name="connsiteY1" fmla="*/ 1201782 h 1201782"/>
              <a:gd name="connsiteX2" fmla="*/ 0 w 600891"/>
              <a:gd name="connsiteY2" fmla="*/ 600891 h 1201782"/>
              <a:gd name="connsiteX3" fmla="*/ 600891 w 600891"/>
              <a:gd name="connsiteY3" fmla="*/ 0 h 1201782"/>
              <a:gd name="connsiteX0" fmla="*/ 600891 w 600891"/>
              <a:gd name="connsiteY0" fmla="*/ 1201782 h 1201782"/>
              <a:gd name="connsiteX1" fmla="*/ 0 w 600891"/>
              <a:gd name="connsiteY1" fmla="*/ 600891 h 1201782"/>
              <a:gd name="connsiteX2" fmla="*/ 600891 w 600891"/>
              <a:gd name="connsiteY2" fmla="*/ 0 h 120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891" h="1201782">
                <a:moveTo>
                  <a:pt x="600891" y="1201782"/>
                </a:moveTo>
                <a:cubicBezTo>
                  <a:pt x="269028" y="1201782"/>
                  <a:pt x="0" y="932754"/>
                  <a:pt x="0" y="600891"/>
                </a:cubicBezTo>
                <a:cubicBezTo>
                  <a:pt x="0" y="269028"/>
                  <a:pt x="269028" y="0"/>
                  <a:pt x="600891" y="0"/>
                </a:cubicBezTo>
              </a:path>
            </a:pathLst>
          </a:cu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7768327" y="3935837"/>
            <a:ext cx="349256" cy="698512"/>
          </a:xfrm>
          <a:custGeom>
            <a:avLst/>
            <a:gdLst>
              <a:gd name="connsiteX0" fmla="*/ 600891 w 600891"/>
              <a:gd name="connsiteY0" fmla="*/ 0 h 1201782"/>
              <a:gd name="connsiteX1" fmla="*/ 600891 w 600891"/>
              <a:gd name="connsiteY1" fmla="*/ 1201782 h 1201782"/>
              <a:gd name="connsiteX2" fmla="*/ 0 w 600891"/>
              <a:gd name="connsiteY2" fmla="*/ 600891 h 1201782"/>
              <a:gd name="connsiteX3" fmla="*/ 600891 w 600891"/>
              <a:gd name="connsiteY3" fmla="*/ 0 h 1201782"/>
              <a:gd name="connsiteX0" fmla="*/ 600891 w 600891"/>
              <a:gd name="connsiteY0" fmla="*/ 0 h 1201782"/>
              <a:gd name="connsiteX1" fmla="*/ 590380 w 600891"/>
              <a:gd name="connsiteY1" fmla="*/ 559563 h 1201782"/>
              <a:gd name="connsiteX2" fmla="*/ 600891 w 600891"/>
              <a:gd name="connsiteY2" fmla="*/ 1201782 h 1201782"/>
              <a:gd name="connsiteX3" fmla="*/ 0 w 600891"/>
              <a:gd name="connsiteY3" fmla="*/ 600891 h 1201782"/>
              <a:gd name="connsiteX4" fmla="*/ 600891 w 600891"/>
              <a:gd name="connsiteY4" fmla="*/ 0 h 1201782"/>
              <a:gd name="connsiteX0" fmla="*/ 590380 w 681820"/>
              <a:gd name="connsiteY0" fmla="*/ 559563 h 1201782"/>
              <a:gd name="connsiteX1" fmla="*/ 600891 w 681820"/>
              <a:gd name="connsiteY1" fmla="*/ 1201782 h 1201782"/>
              <a:gd name="connsiteX2" fmla="*/ 0 w 681820"/>
              <a:gd name="connsiteY2" fmla="*/ 600891 h 1201782"/>
              <a:gd name="connsiteX3" fmla="*/ 600891 w 681820"/>
              <a:gd name="connsiteY3" fmla="*/ 0 h 1201782"/>
              <a:gd name="connsiteX4" fmla="*/ 681820 w 681820"/>
              <a:gd name="connsiteY4" fmla="*/ 651003 h 1201782"/>
              <a:gd name="connsiteX0" fmla="*/ 590380 w 600891"/>
              <a:gd name="connsiteY0" fmla="*/ 559563 h 1201782"/>
              <a:gd name="connsiteX1" fmla="*/ 600891 w 600891"/>
              <a:gd name="connsiteY1" fmla="*/ 1201782 h 1201782"/>
              <a:gd name="connsiteX2" fmla="*/ 0 w 600891"/>
              <a:gd name="connsiteY2" fmla="*/ 600891 h 1201782"/>
              <a:gd name="connsiteX3" fmla="*/ 600891 w 600891"/>
              <a:gd name="connsiteY3" fmla="*/ 0 h 1201782"/>
              <a:gd name="connsiteX0" fmla="*/ 600891 w 600891"/>
              <a:gd name="connsiteY0" fmla="*/ 1201782 h 1201782"/>
              <a:gd name="connsiteX1" fmla="*/ 0 w 600891"/>
              <a:gd name="connsiteY1" fmla="*/ 600891 h 1201782"/>
              <a:gd name="connsiteX2" fmla="*/ 600891 w 600891"/>
              <a:gd name="connsiteY2" fmla="*/ 0 h 120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891" h="1201782">
                <a:moveTo>
                  <a:pt x="600891" y="1201782"/>
                </a:moveTo>
                <a:cubicBezTo>
                  <a:pt x="269028" y="1201782"/>
                  <a:pt x="0" y="932754"/>
                  <a:pt x="0" y="600891"/>
                </a:cubicBezTo>
                <a:cubicBezTo>
                  <a:pt x="0" y="269028"/>
                  <a:pt x="269028" y="0"/>
                  <a:pt x="600891" y="0"/>
                </a:cubicBezTo>
              </a:path>
            </a:pathLst>
          </a:custGeom>
          <a:solidFill>
            <a:schemeClr val="bg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63" name="任意多边形 62"/>
          <p:cNvSpPr/>
          <p:nvPr/>
        </p:nvSpPr>
        <p:spPr>
          <a:xfrm flipH="1">
            <a:off x="8101335" y="3935837"/>
            <a:ext cx="349256" cy="698512"/>
          </a:xfrm>
          <a:custGeom>
            <a:avLst/>
            <a:gdLst>
              <a:gd name="connsiteX0" fmla="*/ 600891 w 600891"/>
              <a:gd name="connsiteY0" fmla="*/ 0 h 1201782"/>
              <a:gd name="connsiteX1" fmla="*/ 600891 w 600891"/>
              <a:gd name="connsiteY1" fmla="*/ 1201782 h 1201782"/>
              <a:gd name="connsiteX2" fmla="*/ 0 w 600891"/>
              <a:gd name="connsiteY2" fmla="*/ 600891 h 1201782"/>
              <a:gd name="connsiteX3" fmla="*/ 600891 w 600891"/>
              <a:gd name="connsiteY3" fmla="*/ 0 h 1201782"/>
              <a:gd name="connsiteX0" fmla="*/ 600891 w 600891"/>
              <a:gd name="connsiteY0" fmla="*/ 0 h 1201782"/>
              <a:gd name="connsiteX1" fmla="*/ 590380 w 600891"/>
              <a:gd name="connsiteY1" fmla="*/ 559563 h 1201782"/>
              <a:gd name="connsiteX2" fmla="*/ 600891 w 600891"/>
              <a:gd name="connsiteY2" fmla="*/ 1201782 h 1201782"/>
              <a:gd name="connsiteX3" fmla="*/ 0 w 600891"/>
              <a:gd name="connsiteY3" fmla="*/ 600891 h 1201782"/>
              <a:gd name="connsiteX4" fmla="*/ 600891 w 600891"/>
              <a:gd name="connsiteY4" fmla="*/ 0 h 1201782"/>
              <a:gd name="connsiteX0" fmla="*/ 590380 w 681820"/>
              <a:gd name="connsiteY0" fmla="*/ 559563 h 1201782"/>
              <a:gd name="connsiteX1" fmla="*/ 600891 w 681820"/>
              <a:gd name="connsiteY1" fmla="*/ 1201782 h 1201782"/>
              <a:gd name="connsiteX2" fmla="*/ 0 w 681820"/>
              <a:gd name="connsiteY2" fmla="*/ 600891 h 1201782"/>
              <a:gd name="connsiteX3" fmla="*/ 600891 w 681820"/>
              <a:gd name="connsiteY3" fmla="*/ 0 h 1201782"/>
              <a:gd name="connsiteX4" fmla="*/ 681820 w 681820"/>
              <a:gd name="connsiteY4" fmla="*/ 651003 h 1201782"/>
              <a:gd name="connsiteX0" fmla="*/ 590380 w 600891"/>
              <a:gd name="connsiteY0" fmla="*/ 559563 h 1201782"/>
              <a:gd name="connsiteX1" fmla="*/ 600891 w 600891"/>
              <a:gd name="connsiteY1" fmla="*/ 1201782 h 1201782"/>
              <a:gd name="connsiteX2" fmla="*/ 0 w 600891"/>
              <a:gd name="connsiteY2" fmla="*/ 600891 h 1201782"/>
              <a:gd name="connsiteX3" fmla="*/ 600891 w 600891"/>
              <a:gd name="connsiteY3" fmla="*/ 0 h 1201782"/>
              <a:gd name="connsiteX0" fmla="*/ 600891 w 600891"/>
              <a:gd name="connsiteY0" fmla="*/ 1201782 h 1201782"/>
              <a:gd name="connsiteX1" fmla="*/ 0 w 600891"/>
              <a:gd name="connsiteY1" fmla="*/ 600891 h 1201782"/>
              <a:gd name="connsiteX2" fmla="*/ 600891 w 600891"/>
              <a:gd name="connsiteY2" fmla="*/ 0 h 120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891" h="1201782">
                <a:moveTo>
                  <a:pt x="600891" y="1201782"/>
                </a:moveTo>
                <a:cubicBezTo>
                  <a:pt x="269028" y="1201782"/>
                  <a:pt x="0" y="932754"/>
                  <a:pt x="0" y="600891"/>
                </a:cubicBezTo>
                <a:cubicBezTo>
                  <a:pt x="0" y="269028"/>
                  <a:pt x="269028" y="0"/>
                  <a:pt x="600891" y="0"/>
                </a:cubicBezTo>
              </a:path>
            </a:pathLst>
          </a:custGeom>
          <a:solidFill>
            <a:schemeClr val="bg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64" name="文本框 9"/>
          <p:cNvSpPr txBox="1"/>
          <p:nvPr/>
        </p:nvSpPr>
        <p:spPr>
          <a:xfrm>
            <a:off x="7706380" y="2699551"/>
            <a:ext cx="4957300" cy="1143055"/>
          </a:xfrm>
          <a:prstGeom prst="rect">
            <a:avLst/>
          </a:prstGeom>
          <a:noFill/>
        </p:spPr>
        <p:txBody>
          <a:bodyPr wrap="square" lIns="126160" tIns="63080" rIns="126160" bIns="63080" rtlCol="0">
            <a:spAutoFit/>
          </a:bodyPr>
          <a:lstStyle/>
          <a:p>
            <a:pPr marL="0" lvl="1"/>
            <a:r>
              <a:rPr lang="en-US" altLang="zh-CN" sz="6600" b="1" spc="552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Goal</a:t>
            </a:r>
            <a:endParaRPr lang="zh-CN" altLang="en-US" sz="6600" b="1" spc="552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6085111" y="2474951"/>
            <a:ext cx="3979166" cy="3528284"/>
            <a:chOff x="1692623" y="2474951"/>
            <a:chExt cx="3979166" cy="3528284"/>
          </a:xfrm>
        </p:grpSpPr>
        <p:sp>
          <p:nvSpPr>
            <p:cNvPr id="73" name="Freeform 5"/>
            <p:cNvSpPr>
              <a:spLocks/>
            </p:cNvSpPr>
            <p:nvPr/>
          </p:nvSpPr>
          <p:spPr bwMode="auto">
            <a:xfrm>
              <a:off x="1692623" y="2474951"/>
              <a:ext cx="3979166" cy="352828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168213" tIns="84107" rIns="168213" bIns="8410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74" name="Freeform 8"/>
            <p:cNvSpPr>
              <a:spLocks noEditPoints="1"/>
            </p:cNvSpPr>
            <p:nvPr/>
          </p:nvSpPr>
          <p:spPr bwMode="auto">
            <a:xfrm>
              <a:off x="2847766" y="3456220"/>
              <a:ext cx="1668880" cy="1374198"/>
            </a:xfrm>
            <a:custGeom>
              <a:avLst/>
              <a:gdLst>
                <a:gd name="T0" fmla="*/ 79 w 477"/>
                <a:gd name="T1" fmla="*/ 129 h 393"/>
                <a:gd name="T2" fmla="*/ 96 w 477"/>
                <a:gd name="T3" fmla="*/ 125 h 393"/>
                <a:gd name="T4" fmla="*/ 100 w 477"/>
                <a:gd name="T5" fmla="*/ 126 h 393"/>
                <a:gd name="T6" fmla="*/ 104 w 477"/>
                <a:gd name="T7" fmla="*/ 124 h 393"/>
                <a:gd name="T8" fmla="*/ 108 w 477"/>
                <a:gd name="T9" fmla="*/ 141 h 393"/>
                <a:gd name="T10" fmla="*/ 119 w 477"/>
                <a:gd name="T11" fmla="*/ 170 h 393"/>
                <a:gd name="T12" fmla="*/ 111 w 477"/>
                <a:gd name="T13" fmla="*/ 99 h 393"/>
                <a:gd name="T14" fmla="*/ 101 w 477"/>
                <a:gd name="T15" fmla="*/ 36 h 393"/>
                <a:gd name="T16" fmla="*/ 91 w 477"/>
                <a:gd name="T17" fmla="*/ 99 h 393"/>
                <a:gd name="T18" fmla="*/ 96 w 477"/>
                <a:gd name="T19" fmla="*/ 116 h 393"/>
                <a:gd name="T20" fmla="*/ 105 w 477"/>
                <a:gd name="T21" fmla="*/ 114 h 393"/>
                <a:gd name="T22" fmla="*/ 106 w 477"/>
                <a:gd name="T23" fmla="*/ 119 h 393"/>
                <a:gd name="T24" fmla="*/ 104 w 477"/>
                <a:gd name="T25" fmla="*/ 122 h 393"/>
                <a:gd name="T26" fmla="*/ 100 w 477"/>
                <a:gd name="T27" fmla="*/ 123 h 393"/>
                <a:gd name="T28" fmla="*/ 96 w 477"/>
                <a:gd name="T29" fmla="*/ 121 h 393"/>
                <a:gd name="T30" fmla="*/ 96 w 477"/>
                <a:gd name="T31" fmla="*/ 116 h 393"/>
                <a:gd name="T32" fmla="*/ 463 w 477"/>
                <a:gd name="T33" fmla="*/ 269 h 393"/>
                <a:gd name="T34" fmla="*/ 399 w 477"/>
                <a:gd name="T35" fmla="*/ 269 h 393"/>
                <a:gd name="T36" fmla="*/ 385 w 477"/>
                <a:gd name="T37" fmla="*/ 370 h 393"/>
                <a:gd name="T38" fmla="*/ 441 w 477"/>
                <a:gd name="T39" fmla="*/ 300 h 393"/>
                <a:gd name="T40" fmla="*/ 391 w 477"/>
                <a:gd name="T41" fmla="*/ 270 h 393"/>
                <a:gd name="T42" fmla="*/ 431 w 477"/>
                <a:gd name="T43" fmla="*/ 229 h 393"/>
                <a:gd name="T44" fmla="*/ 408 w 477"/>
                <a:gd name="T45" fmla="*/ 199 h 393"/>
                <a:gd name="T46" fmla="*/ 398 w 477"/>
                <a:gd name="T47" fmla="*/ 136 h 393"/>
                <a:gd name="T48" fmla="*/ 388 w 477"/>
                <a:gd name="T49" fmla="*/ 199 h 393"/>
                <a:gd name="T50" fmla="*/ 55 w 477"/>
                <a:gd name="T51" fmla="*/ 300 h 393"/>
                <a:gd name="T52" fmla="*/ 46 w 477"/>
                <a:gd name="T53" fmla="*/ 237 h 393"/>
                <a:gd name="T54" fmla="*/ 36 w 477"/>
                <a:gd name="T55" fmla="*/ 300 h 393"/>
                <a:gd name="T56" fmla="*/ 92 w 477"/>
                <a:gd name="T57" fmla="*/ 370 h 393"/>
                <a:gd name="T58" fmla="*/ 37 w 477"/>
                <a:gd name="T59" fmla="*/ 230 h 393"/>
                <a:gd name="T60" fmla="*/ 86 w 477"/>
                <a:gd name="T61" fmla="*/ 269 h 393"/>
                <a:gd name="T62" fmla="*/ 125 w 477"/>
                <a:gd name="T63" fmla="*/ 270 h 393"/>
                <a:gd name="T64" fmla="*/ 111 w 477"/>
                <a:gd name="T65" fmla="*/ 168 h 393"/>
                <a:gd name="T66" fmla="*/ 47 w 477"/>
                <a:gd name="T67" fmla="*/ 168 h 393"/>
                <a:gd name="T68" fmla="*/ 37 w 477"/>
                <a:gd name="T69" fmla="*/ 230 h 393"/>
                <a:gd name="T70" fmla="*/ 96 w 477"/>
                <a:gd name="T71" fmla="*/ 378 h 393"/>
                <a:gd name="T72" fmla="*/ 382 w 477"/>
                <a:gd name="T73" fmla="*/ 393 h 393"/>
                <a:gd name="T74" fmla="*/ 318 w 477"/>
                <a:gd name="T75" fmla="*/ 181 h 393"/>
                <a:gd name="T76" fmla="*/ 234 w 477"/>
                <a:gd name="T77" fmla="*/ 106 h 393"/>
                <a:gd name="T78" fmla="*/ 287 w 477"/>
                <a:gd name="T79" fmla="*/ 72 h 393"/>
                <a:gd name="T80" fmla="*/ 265 w 477"/>
                <a:gd name="T81" fmla="*/ 48 h 393"/>
                <a:gd name="T82" fmla="*/ 236 w 477"/>
                <a:gd name="T83" fmla="*/ 89 h 393"/>
                <a:gd name="T84" fmla="*/ 192 w 477"/>
                <a:gd name="T85" fmla="*/ 91 h 393"/>
                <a:gd name="T86" fmla="*/ 222 w 477"/>
                <a:gd name="T87" fmla="*/ 85 h 393"/>
                <a:gd name="T88" fmla="*/ 155 w 477"/>
                <a:gd name="T89" fmla="*/ 22 h 393"/>
                <a:gd name="T90" fmla="*/ 164 w 477"/>
                <a:gd name="T91" fmla="*/ 130 h 393"/>
                <a:gd name="T92" fmla="*/ 240 w 477"/>
                <a:gd name="T93" fmla="*/ 136 h 393"/>
                <a:gd name="T94" fmla="*/ 230 w 477"/>
                <a:gd name="T95" fmla="*/ 160 h 393"/>
                <a:gd name="T96" fmla="*/ 256 w 477"/>
                <a:gd name="T97" fmla="*/ 160 h 393"/>
                <a:gd name="T98" fmla="*/ 247 w 477"/>
                <a:gd name="T99" fmla="*/ 136 h 393"/>
                <a:gd name="T100" fmla="*/ 321 w 477"/>
                <a:gd name="T101" fmla="*/ 130 h 393"/>
                <a:gd name="T102" fmla="*/ 330 w 477"/>
                <a:gd name="T103" fmla="*/ 22 h 393"/>
                <a:gd name="T104" fmla="*/ 337 w 477"/>
                <a:gd name="T105" fmla="*/ 7 h 393"/>
                <a:gd name="T106" fmla="*/ 155 w 477"/>
                <a:gd name="T107" fmla="*/ 0 h 393"/>
                <a:gd name="T108" fmla="*/ 148 w 477"/>
                <a:gd name="T109" fmla="*/ 15 h 393"/>
                <a:gd name="T110" fmla="*/ 181 w 477"/>
                <a:gd name="T111" fmla="*/ 36 h 393"/>
                <a:gd name="T112" fmla="*/ 297 w 477"/>
                <a:gd name="T113" fmla="*/ 30 h 393"/>
                <a:gd name="T114" fmla="*/ 304 w 477"/>
                <a:gd name="T115" fmla="*/ 115 h 393"/>
                <a:gd name="T116" fmla="*/ 188 w 477"/>
                <a:gd name="T117" fmla="*/ 121 h 393"/>
                <a:gd name="T118" fmla="*/ 181 w 477"/>
                <a:gd name="T119" fmla="*/ 3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7" h="393">
                  <a:moveTo>
                    <a:pt x="58" y="134"/>
                  </a:moveTo>
                  <a:cubicBezTo>
                    <a:pt x="64" y="131"/>
                    <a:pt x="71" y="129"/>
                    <a:pt x="79" y="129"/>
                  </a:cubicBezTo>
                  <a:cubicBezTo>
                    <a:pt x="85" y="129"/>
                    <a:pt x="90" y="130"/>
                    <a:pt x="95" y="132"/>
                  </a:cubicBezTo>
                  <a:cubicBezTo>
                    <a:pt x="96" y="125"/>
                    <a:pt x="96" y="125"/>
                    <a:pt x="96" y="125"/>
                  </a:cubicBezTo>
                  <a:cubicBezTo>
                    <a:pt x="96" y="124"/>
                    <a:pt x="97" y="124"/>
                    <a:pt x="98" y="124"/>
                  </a:cubicBezTo>
                  <a:cubicBezTo>
                    <a:pt x="100" y="126"/>
                    <a:pt x="100" y="126"/>
                    <a:pt x="100" y="126"/>
                  </a:cubicBezTo>
                  <a:cubicBezTo>
                    <a:pt x="100" y="126"/>
                    <a:pt x="102" y="126"/>
                    <a:pt x="102" y="126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5" y="124"/>
                    <a:pt x="106" y="124"/>
                    <a:pt x="106" y="125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5" y="149"/>
                    <a:pt x="119" y="158"/>
                    <a:pt x="119" y="168"/>
                  </a:cubicBezTo>
                  <a:cubicBezTo>
                    <a:pt x="119" y="169"/>
                    <a:pt x="119" y="169"/>
                    <a:pt x="119" y="170"/>
                  </a:cubicBezTo>
                  <a:cubicBezTo>
                    <a:pt x="147" y="170"/>
                    <a:pt x="147" y="170"/>
                    <a:pt x="147" y="170"/>
                  </a:cubicBezTo>
                  <a:cubicBezTo>
                    <a:pt x="147" y="128"/>
                    <a:pt x="139" y="105"/>
                    <a:pt x="111" y="99"/>
                  </a:cubicBezTo>
                  <a:cubicBezTo>
                    <a:pt x="124" y="95"/>
                    <a:pt x="133" y="83"/>
                    <a:pt x="133" y="69"/>
                  </a:cubicBezTo>
                  <a:cubicBezTo>
                    <a:pt x="133" y="51"/>
                    <a:pt x="119" y="36"/>
                    <a:pt x="101" y="36"/>
                  </a:cubicBezTo>
                  <a:cubicBezTo>
                    <a:pt x="83" y="36"/>
                    <a:pt x="69" y="51"/>
                    <a:pt x="69" y="69"/>
                  </a:cubicBezTo>
                  <a:cubicBezTo>
                    <a:pt x="69" y="83"/>
                    <a:pt x="78" y="95"/>
                    <a:pt x="91" y="99"/>
                  </a:cubicBezTo>
                  <a:cubicBezTo>
                    <a:pt x="73" y="103"/>
                    <a:pt x="63" y="115"/>
                    <a:pt x="58" y="134"/>
                  </a:cubicBezTo>
                  <a:close/>
                  <a:moveTo>
                    <a:pt x="96" y="116"/>
                  </a:moveTo>
                  <a:cubicBezTo>
                    <a:pt x="96" y="115"/>
                    <a:pt x="97" y="114"/>
                    <a:pt x="97" y="114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105" y="114"/>
                    <a:pt x="106" y="115"/>
                    <a:pt x="106" y="116"/>
                  </a:cubicBezTo>
                  <a:cubicBezTo>
                    <a:pt x="106" y="119"/>
                    <a:pt x="106" y="119"/>
                    <a:pt x="106" y="119"/>
                  </a:cubicBezTo>
                  <a:cubicBezTo>
                    <a:pt x="106" y="120"/>
                    <a:pt x="106" y="121"/>
                    <a:pt x="106" y="121"/>
                  </a:cubicBezTo>
                  <a:cubicBezTo>
                    <a:pt x="106" y="121"/>
                    <a:pt x="105" y="121"/>
                    <a:pt x="104" y="122"/>
                  </a:cubicBezTo>
                  <a:cubicBezTo>
                    <a:pt x="102" y="123"/>
                    <a:pt x="102" y="123"/>
                    <a:pt x="102" y="123"/>
                  </a:cubicBezTo>
                  <a:cubicBezTo>
                    <a:pt x="102" y="123"/>
                    <a:pt x="100" y="123"/>
                    <a:pt x="100" y="123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7" y="121"/>
                    <a:pt x="96" y="121"/>
                    <a:pt x="96" y="121"/>
                  </a:cubicBezTo>
                  <a:cubicBezTo>
                    <a:pt x="96" y="121"/>
                    <a:pt x="96" y="120"/>
                    <a:pt x="96" y="119"/>
                  </a:cubicBezTo>
                  <a:lnTo>
                    <a:pt x="96" y="116"/>
                  </a:lnTo>
                  <a:close/>
                  <a:moveTo>
                    <a:pt x="441" y="300"/>
                  </a:moveTo>
                  <a:cubicBezTo>
                    <a:pt x="454" y="296"/>
                    <a:pt x="463" y="283"/>
                    <a:pt x="463" y="269"/>
                  </a:cubicBezTo>
                  <a:cubicBezTo>
                    <a:pt x="463" y="251"/>
                    <a:pt x="449" y="237"/>
                    <a:pt x="431" y="237"/>
                  </a:cubicBezTo>
                  <a:cubicBezTo>
                    <a:pt x="413" y="237"/>
                    <a:pt x="399" y="251"/>
                    <a:pt x="399" y="269"/>
                  </a:cubicBezTo>
                  <a:cubicBezTo>
                    <a:pt x="399" y="283"/>
                    <a:pt x="408" y="296"/>
                    <a:pt x="421" y="300"/>
                  </a:cubicBezTo>
                  <a:cubicBezTo>
                    <a:pt x="393" y="306"/>
                    <a:pt x="385" y="328"/>
                    <a:pt x="385" y="370"/>
                  </a:cubicBezTo>
                  <a:cubicBezTo>
                    <a:pt x="477" y="370"/>
                    <a:pt x="477" y="370"/>
                    <a:pt x="477" y="370"/>
                  </a:cubicBezTo>
                  <a:cubicBezTo>
                    <a:pt x="477" y="328"/>
                    <a:pt x="469" y="306"/>
                    <a:pt x="441" y="300"/>
                  </a:cubicBezTo>
                  <a:close/>
                  <a:moveTo>
                    <a:pt x="352" y="270"/>
                  </a:moveTo>
                  <a:cubicBezTo>
                    <a:pt x="391" y="270"/>
                    <a:pt x="391" y="270"/>
                    <a:pt x="391" y="270"/>
                  </a:cubicBezTo>
                  <a:cubicBezTo>
                    <a:pt x="391" y="269"/>
                    <a:pt x="391" y="269"/>
                    <a:pt x="391" y="269"/>
                  </a:cubicBezTo>
                  <a:cubicBezTo>
                    <a:pt x="391" y="247"/>
                    <a:pt x="409" y="229"/>
                    <a:pt x="431" y="229"/>
                  </a:cubicBezTo>
                  <a:cubicBezTo>
                    <a:pt x="434" y="229"/>
                    <a:pt x="437" y="229"/>
                    <a:pt x="440" y="230"/>
                  </a:cubicBezTo>
                  <a:cubicBezTo>
                    <a:pt x="435" y="213"/>
                    <a:pt x="425" y="203"/>
                    <a:pt x="408" y="199"/>
                  </a:cubicBezTo>
                  <a:cubicBezTo>
                    <a:pt x="421" y="195"/>
                    <a:pt x="430" y="183"/>
                    <a:pt x="430" y="168"/>
                  </a:cubicBezTo>
                  <a:cubicBezTo>
                    <a:pt x="430" y="151"/>
                    <a:pt x="416" y="136"/>
                    <a:pt x="398" y="136"/>
                  </a:cubicBezTo>
                  <a:cubicBezTo>
                    <a:pt x="380" y="136"/>
                    <a:pt x="366" y="151"/>
                    <a:pt x="366" y="168"/>
                  </a:cubicBezTo>
                  <a:cubicBezTo>
                    <a:pt x="366" y="183"/>
                    <a:pt x="375" y="195"/>
                    <a:pt x="388" y="199"/>
                  </a:cubicBezTo>
                  <a:cubicBezTo>
                    <a:pt x="360" y="205"/>
                    <a:pt x="352" y="228"/>
                    <a:pt x="352" y="270"/>
                  </a:cubicBezTo>
                  <a:close/>
                  <a:moveTo>
                    <a:pt x="55" y="300"/>
                  </a:moveTo>
                  <a:cubicBezTo>
                    <a:pt x="69" y="296"/>
                    <a:pt x="78" y="283"/>
                    <a:pt x="78" y="269"/>
                  </a:cubicBezTo>
                  <a:cubicBezTo>
                    <a:pt x="78" y="251"/>
                    <a:pt x="64" y="237"/>
                    <a:pt x="46" y="237"/>
                  </a:cubicBezTo>
                  <a:cubicBezTo>
                    <a:pt x="28" y="237"/>
                    <a:pt x="14" y="251"/>
                    <a:pt x="14" y="269"/>
                  </a:cubicBezTo>
                  <a:cubicBezTo>
                    <a:pt x="14" y="283"/>
                    <a:pt x="23" y="296"/>
                    <a:pt x="36" y="300"/>
                  </a:cubicBezTo>
                  <a:cubicBezTo>
                    <a:pt x="8" y="306"/>
                    <a:pt x="0" y="328"/>
                    <a:pt x="0" y="370"/>
                  </a:cubicBezTo>
                  <a:cubicBezTo>
                    <a:pt x="92" y="370"/>
                    <a:pt x="92" y="370"/>
                    <a:pt x="92" y="370"/>
                  </a:cubicBezTo>
                  <a:cubicBezTo>
                    <a:pt x="92" y="328"/>
                    <a:pt x="84" y="306"/>
                    <a:pt x="55" y="300"/>
                  </a:cubicBezTo>
                  <a:close/>
                  <a:moveTo>
                    <a:pt x="37" y="230"/>
                  </a:moveTo>
                  <a:cubicBezTo>
                    <a:pt x="40" y="229"/>
                    <a:pt x="43" y="229"/>
                    <a:pt x="46" y="229"/>
                  </a:cubicBezTo>
                  <a:cubicBezTo>
                    <a:pt x="68" y="229"/>
                    <a:pt x="86" y="247"/>
                    <a:pt x="86" y="269"/>
                  </a:cubicBezTo>
                  <a:cubicBezTo>
                    <a:pt x="86" y="269"/>
                    <a:pt x="86" y="269"/>
                    <a:pt x="86" y="270"/>
                  </a:cubicBezTo>
                  <a:cubicBezTo>
                    <a:pt x="125" y="270"/>
                    <a:pt x="125" y="270"/>
                    <a:pt x="125" y="270"/>
                  </a:cubicBezTo>
                  <a:cubicBezTo>
                    <a:pt x="125" y="228"/>
                    <a:pt x="117" y="205"/>
                    <a:pt x="88" y="199"/>
                  </a:cubicBezTo>
                  <a:cubicBezTo>
                    <a:pt x="102" y="195"/>
                    <a:pt x="111" y="183"/>
                    <a:pt x="111" y="168"/>
                  </a:cubicBezTo>
                  <a:cubicBezTo>
                    <a:pt x="111" y="151"/>
                    <a:pt x="97" y="136"/>
                    <a:pt x="79" y="136"/>
                  </a:cubicBezTo>
                  <a:cubicBezTo>
                    <a:pt x="61" y="136"/>
                    <a:pt x="47" y="151"/>
                    <a:pt x="47" y="168"/>
                  </a:cubicBezTo>
                  <a:cubicBezTo>
                    <a:pt x="47" y="183"/>
                    <a:pt x="56" y="195"/>
                    <a:pt x="69" y="199"/>
                  </a:cubicBezTo>
                  <a:cubicBezTo>
                    <a:pt x="52" y="203"/>
                    <a:pt x="42" y="213"/>
                    <a:pt x="37" y="230"/>
                  </a:cubicBezTo>
                  <a:close/>
                  <a:moveTo>
                    <a:pt x="159" y="181"/>
                  </a:moveTo>
                  <a:cubicBezTo>
                    <a:pt x="96" y="378"/>
                    <a:pt x="96" y="378"/>
                    <a:pt x="96" y="378"/>
                  </a:cubicBezTo>
                  <a:cubicBezTo>
                    <a:pt x="96" y="393"/>
                    <a:pt x="96" y="393"/>
                    <a:pt x="96" y="393"/>
                  </a:cubicBezTo>
                  <a:cubicBezTo>
                    <a:pt x="382" y="393"/>
                    <a:pt x="382" y="393"/>
                    <a:pt x="382" y="393"/>
                  </a:cubicBezTo>
                  <a:cubicBezTo>
                    <a:pt x="382" y="378"/>
                    <a:pt x="382" y="378"/>
                    <a:pt x="382" y="378"/>
                  </a:cubicBezTo>
                  <a:cubicBezTo>
                    <a:pt x="318" y="181"/>
                    <a:pt x="318" y="181"/>
                    <a:pt x="318" y="181"/>
                  </a:cubicBezTo>
                  <a:lnTo>
                    <a:pt x="159" y="181"/>
                  </a:lnTo>
                  <a:close/>
                  <a:moveTo>
                    <a:pt x="234" y="106"/>
                  </a:moveTo>
                  <a:cubicBezTo>
                    <a:pt x="279" y="64"/>
                    <a:pt x="279" y="64"/>
                    <a:pt x="279" y="64"/>
                  </a:cubicBezTo>
                  <a:cubicBezTo>
                    <a:pt x="287" y="72"/>
                    <a:pt x="287" y="72"/>
                    <a:pt x="287" y="72"/>
                  </a:cubicBezTo>
                  <a:cubicBezTo>
                    <a:pt x="292" y="45"/>
                    <a:pt x="292" y="45"/>
                    <a:pt x="292" y="45"/>
                  </a:cubicBezTo>
                  <a:cubicBezTo>
                    <a:pt x="265" y="48"/>
                    <a:pt x="265" y="48"/>
                    <a:pt x="265" y="48"/>
                  </a:cubicBezTo>
                  <a:cubicBezTo>
                    <a:pt x="272" y="56"/>
                    <a:pt x="272" y="56"/>
                    <a:pt x="272" y="56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24" y="67"/>
                    <a:pt x="224" y="67"/>
                    <a:pt x="224" y="67"/>
                  </a:cubicBezTo>
                  <a:cubicBezTo>
                    <a:pt x="192" y="91"/>
                    <a:pt x="192" y="91"/>
                    <a:pt x="192" y="91"/>
                  </a:cubicBezTo>
                  <a:cubicBezTo>
                    <a:pt x="192" y="106"/>
                    <a:pt x="192" y="106"/>
                    <a:pt x="192" y="106"/>
                  </a:cubicBezTo>
                  <a:cubicBezTo>
                    <a:pt x="222" y="85"/>
                    <a:pt x="222" y="85"/>
                    <a:pt x="222" y="85"/>
                  </a:cubicBezTo>
                  <a:lnTo>
                    <a:pt x="234" y="106"/>
                  </a:lnTo>
                  <a:close/>
                  <a:moveTo>
                    <a:pt x="155" y="22"/>
                  </a:moveTo>
                  <a:cubicBezTo>
                    <a:pt x="164" y="22"/>
                    <a:pt x="164" y="22"/>
                    <a:pt x="164" y="22"/>
                  </a:cubicBezTo>
                  <a:cubicBezTo>
                    <a:pt x="164" y="130"/>
                    <a:pt x="164" y="130"/>
                    <a:pt x="164" y="130"/>
                  </a:cubicBezTo>
                  <a:cubicBezTo>
                    <a:pt x="164" y="133"/>
                    <a:pt x="167" y="136"/>
                    <a:pt x="171" y="136"/>
                  </a:cubicBezTo>
                  <a:cubicBezTo>
                    <a:pt x="240" y="136"/>
                    <a:pt x="240" y="136"/>
                    <a:pt x="240" y="136"/>
                  </a:cubicBezTo>
                  <a:cubicBezTo>
                    <a:pt x="240" y="147"/>
                    <a:pt x="240" y="147"/>
                    <a:pt x="240" y="147"/>
                  </a:cubicBezTo>
                  <a:cubicBezTo>
                    <a:pt x="234" y="149"/>
                    <a:pt x="230" y="154"/>
                    <a:pt x="230" y="160"/>
                  </a:cubicBezTo>
                  <a:cubicBezTo>
                    <a:pt x="230" y="167"/>
                    <a:pt x="236" y="173"/>
                    <a:pt x="243" y="173"/>
                  </a:cubicBezTo>
                  <a:cubicBezTo>
                    <a:pt x="251" y="173"/>
                    <a:pt x="256" y="167"/>
                    <a:pt x="256" y="160"/>
                  </a:cubicBezTo>
                  <a:cubicBezTo>
                    <a:pt x="256" y="154"/>
                    <a:pt x="252" y="149"/>
                    <a:pt x="247" y="147"/>
                  </a:cubicBezTo>
                  <a:cubicBezTo>
                    <a:pt x="247" y="136"/>
                    <a:pt x="247" y="136"/>
                    <a:pt x="247" y="136"/>
                  </a:cubicBezTo>
                  <a:cubicBezTo>
                    <a:pt x="314" y="136"/>
                    <a:pt x="314" y="136"/>
                    <a:pt x="314" y="136"/>
                  </a:cubicBezTo>
                  <a:cubicBezTo>
                    <a:pt x="318" y="136"/>
                    <a:pt x="321" y="133"/>
                    <a:pt x="321" y="130"/>
                  </a:cubicBezTo>
                  <a:cubicBezTo>
                    <a:pt x="321" y="22"/>
                    <a:pt x="321" y="22"/>
                    <a:pt x="321" y="22"/>
                  </a:cubicBezTo>
                  <a:cubicBezTo>
                    <a:pt x="330" y="22"/>
                    <a:pt x="330" y="22"/>
                    <a:pt x="330" y="22"/>
                  </a:cubicBezTo>
                  <a:cubicBezTo>
                    <a:pt x="334" y="22"/>
                    <a:pt x="337" y="18"/>
                    <a:pt x="337" y="15"/>
                  </a:cubicBezTo>
                  <a:cubicBezTo>
                    <a:pt x="337" y="7"/>
                    <a:pt x="337" y="7"/>
                    <a:pt x="337" y="7"/>
                  </a:cubicBezTo>
                  <a:cubicBezTo>
                    <a:pt x="337" y="3"/>
                    <a:pt x="334" y="0"/>
                    <a:pt x="330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1" y="0"/>
                    <a:pt x="148" y="3"/>
                    <a:pt x="148" y="7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48" y="18"/>
                    <a:pt x="151" y="22"/>
                    <a:pt x="155" y="22"/>
                  </a:cubicBezTo>
                  <a:close/>
                  <a:moveTo>
                    <a:pt x="181" y="36"/>
                  </a:moveTo>
                  <a:cubicBezTo>
                    <a:pt x="181" y="33"/>
                    <a:pt x="184" y="30"/>
                    <a:pt x="188" y="30"/>
                  </a:cubicBezTo>
                  <a:cubicBezTo>
                    <a:pt x="297" y="30"/>
                    <a:pt x="297" y="30"/>
                    <a:pt x="297" y="30"/>
                  </a:cubicBezTo>
                  <a:cubicBezTo>
                    <a:pt x="301" y="30"/>
                    <a:pt x="304" y="33"/>
                    <a:pt x="304" y="36"/>
                  </a:cubicBezTo>
                  <a:cubicBezTo>
                    <a:pt x="304" y="115"/>
                    <a:pt x="304" y="115"/>
                    <a:pt x="304" y="115"/>
                  </a:cubicBezTo>
                  <a:cubicBezTo>
                    <a:pt x="304" y="118"/>
                    <a:pt x="301" y="121"/>
                    <a:pt x="297" y="121"/>
                  </a:cubicBezTo>
                  <a:cubicBezTo>
                    <a:pt x="188" y="121"/>
                    <a:pt x="188" y="121"/>
                    <a:pt x="188" y="121"/>
                  </a:cubicBezTo>
                  <a:cubicBezTo>
                    <a:pt x="184" y="121"/>
                    <a:pt x="181" y="118"/>
                    <a:pt x="181" y="115"/>
                  </a:cubicBezTo>
                  <a:lnTo>
                    <a:pt x="181" y="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</p:grpSp>
      <p:cxnSp>
        <p:nvCxnSpPr>
          <p:cNvPr id="75" name="直接连接符 74"/>
          <p:cNvCxnSpPr/>
          <p:nvPr/>
        </p:nvCxnSpPr>
        <p:spPr>
          <a:xfrm>
            <a:off x="7424704" y="2474951"/>
            <a:ext cx="0" cy="3647587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9"/>
          <p:cNvSpPr txBox="1"/>
          <p:nvPr/>
        </p:nvSpPr>
        <p:spPr>
          <a:xfrm>
            <a:off x="7957319" y="4104680"/>
            <a:ext cx="8247572" cy="22775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15399" lvl="1" indent="-315399">
              <a:buFont typeface="Wingdings" pitchFamily="2" charset="2"/>
              <a:buChar char="l"/>
            </a:pPr>
            <a:r>
              <a:rPr lang="en-US" sz="2800" dirty="0">
                <a:solidFill>
                  <a:schemeClr val="bg1"/>
                </a:solidFill>
              </a:rPr>
              <a:t>To </a:t>
            </a:r>
            <a:r>
              <a:rPr lang="en-US" sz="3200" dirty="0">
                <a:solidFill>
                  <a:schemeClr val="bg1"/>
                </a:solidFill>
              </a:rPr>
              <a:t>establish</a:t>
            </a:r>
            <a:r>
              <a:rPr lang="en-US" sz="2800" dirty="0">
                <a:solidFill>
                  <a:schemeClr val="bg1"/>
                </a:solidFill>
              </a:rPr>
              <a:t> a comprehensive Client facing and easy to use backend system to complete daily </a:t>
            </a:r>
            <a:r>
              <a:rPr lang="en-US" sz="3200" dirty="0">
                <a:solidFill>
                  <a:schemeClr val="bg1"/>
                </a:solidFill>
              </a:rPr>
              <a:t>task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marL="315399" lvl="1" indent="-315399">
              <a:buFont typeface="Wingdings" pitchFamily="2" charset="2"/>
              <a:buChar char="l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315399" lvl="1" indent="-315399">
              <a:buFont typeface="Wingdings" pitchFamily="2" charset="2"/>
              <a:buChar char="l"/>
            </a:pPr>
            <a:r>
              <a:rPr lang="en-US" sz="2800" dirty="0" smtClean="0">
                <a:solidFill>
                  <a:schemeClr val="bg1"/>
                </a:solidFill>
              </a:rPr>
              <a:t>And </a:t>
            </a:r>
            <a:r>
              <a:rPr lang="en-US" sz="2800" dirty="0">
                <a:solidFill>
                  <a:schemeClr val="bg1"/>
                </a:solidFill>
              </a:rPr>
              <a:t>promotion sale as well as providing 24 hour customer service. Robust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90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818E-6 -4.80075E-6 L 0.05497 -0.09632 " pathEditMode="relative" rAng="0" ptsTypes="AA">
                                      <p:cBhvr>
                                        <p:cTn id="12" dur="6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9" y="-481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8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06567E-7 -4.99576E-6 L 0.05966 0.00068 " pathEditMode="relative" rAng="0" ptsTypes="AA">
                                      <p:cBhvr>
                                        <p:cTn id="20" dur="6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3" y="3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617E-7 5.98609E-7 L 0.03799 0.06919 " pathEditMode="relative" rAng="0" ptsTypes="AA">
                                      <p:cBhvr>
                                        <p:cTn id="28" dur="6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5" y="345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xit" presetSubtype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4034E-6 -2.38596E-6 L 0.00028 0.10226 " pathEditMode="relative" rAng="0" ptsTypes="AA">
                                      <p:cBhvr>
                                        <p:cTn id="36" dur="6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510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xit" presetSubtype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9568E-6 3.87485E-6 L -0.03893 0.06952 " pathEditMode="relative" rAng="0" ptsTypes="AA">
                                      <p:cBhvr>
                                        <p:cTn id="44" dur="6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2" y="347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xit" presetSubtype="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9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8931E-6 -4.96354E-6 L -0.05469 0.00119 " pathEditMode="relative" rAng="0" ptsTypes="AA">
                                      <p:cBhvr>
                                        <p:cTn id="52" dur="6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0" y="5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9625E-6 1.53298E-6 L -0.04137 -0.07038 " pathEditMode="relative" rAng="0" ptsTypes="AA">
                                      <p:cBhvr>
                                        <p:cTn id="60" dur="6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4" y="-352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4034E-6 2.03663E-6 L 0.00028 -0.10904 " pathEditMode="relative" rAng="0" ptsTypes="AA">
                                      <p:cBhvr>
                                        <p:cTn id="68" dur="6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-546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xit" presetSubtype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9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xit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1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"/>
                            </p:stCondLst>
                            <p:childTnLst>
                              <p:par>
                                <p:cTn id="9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5" presetClass="path" presetSubtype="0" accel="5000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6.94184E-7 -2.59624E-6 L -0.25 -2.59624E-6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100"/>
                            </p:stCondLst>
                            <p:childTnLst>
                              <p:par>
                                <p:cTn id="1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6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  <p:bldP spid="58" grpId="0" animBg="1"/>
      <p:bldP spid="58" grpId="1" animBg="1"/>
      <p:bldP spid="58" grpId="2" animBg="1"/>
      <p:bldP spid="59" grpId="0" animBg="1"/>
      <p:bldP spid="59" grpId="1" animBg="1"/>
      <p:bldP spid="59" grpId="2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/>
      <p:bldP spid="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 rot="16200000">
            <a:off x="3863218" y="2934766"/>
            <a:ext cx="1080000" cy="12192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 rot="16200000">
            <a:off x="3863218" y="5586526"/>
            <a:ext cx="1080000" cy="12192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 rot="10800000">
            <a:off x="2506858" y="4260645"/>
            <a:ext cx="1080000" cy="12192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 rot="10800000">
            <a:off x="5158618" y="4260645"/>
            <a:ext cx="1080000" cy="12192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 rot="2700000">
            <a:off x="4771328" y="5259143"/>
            <a:ext cx="1080000" cy="12192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 rot="2700000">
            <a:off x="2896250" y="3384065"/>
            <a:ext cx="1080000" cy="12192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 rot="18900000" flipH="1">
            <a:off x="2986639" y="5234787"/>
            <a:ext cx="1080000" cy="12192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 rot="18900000" flipH="1">
            <a:off x="4817979" y="3354771"/>
            <a:ext cx="1167476" cy="13179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3858916" y="3737803"/>
            <a:ext cx="600891" cy="1201782"/>
          </a:xfrm>
          <a:custGeom>
            <a:avLst/>
            <a:gdLst>
              <a:gd name="connsiteX0" fmla="*/ 600891 w 600891"/>
              <a:gd name="connsiteY0" fmla="*/ 0 h 1201782"/>
              <a:gd name="connsiteX1" fmla="*/ 600891 w 600891"/>
              <a:gd name="connsiteY1" fmla="*/ 1201782 h 1201782"/>
              <a:gd name="connsiteX2" fmla="*/ 0 w 600891"/>
              <a:gd name="connsiteY2" fmla="*/ 600891 h 1201782"/>
              <a:gd name="connsiteX3" fmla="*/ 600891 w 600891"/>
              <a:gd name="connsiteY3" fmla="*/ 0 h 1201782"/>
              <a:gd name="connsiteX0" fmla="*/ 600891 w 600891"/>
              <a:gd name="connsiteY0" fmla="*/ 0 h 1201782"/>
              <a:gd name="connsiteX1" fmla="*/ 590380 w 600891"/>
              <a:gd name="connsiteY1" fmla="*/ 559563 h 1201782"/>
              <a:gd name="connsiteX2" fmla="*/ 600891 w 600891"/>
              <a:gd name="connsiteY2" fmla="*/ 1201782 h 1201782"/>
              <a:gd name="connsiteX3" fmla="*/ 0 w 600891"/>
              <a:gd name="connsiteY3" fmla="*/ 600891 h 1201782"/>
              <a:gd name="connsiteX4" fmla="*/ 600891 w 600891"/>
              <a:gd name="connsiteY4" fmla="*/ 0 h 1201782"/>
              <a:gd name="connsiteX0" fmla="*/ 590380 w 681820"/>
              <a:gd name="connsiteY0" fmla="*/ 559563 h 1201782"/>
              <a:gd name="connsiteX1" fmla="*/ 600891 w 681820"/>
              <a:gd name="connsiteY1" fmla="*/ 1201782 h 1201782"/>
              <a:gd name="connsiteX2" fmla="*/ 0 w 681820"/>
              <a:gd name="connsiteY2" fmla="*/ 600891 h 1201782"/>
              <a:gd name="connsiteX3" fmla="*/ 600891 w 681820"/>
              <a:gd name="connsiteY3" fmla="*/ 0 h 1201782"/>
              <a:gd name="connsiteX4" fmla="*/ 681820 w 681820"/>
              <a:gd name="connsiteY4" fmla="*/ 651003 h 1201782"/>
              <a:gd name="connsiteX0" fmla="*/ 590380 w 600891"/>
              <a:gd name="connsiteY0" fmla="*/ 559563 h 1201782"/>
              <a:gd name="connsiteX1" fmla="*/ 600891 w 600891"/>
              <a:gd name="connsiteY1" fmla="*/ 1201782 h 1201782"/>
              <a:gd name="connsiteX2" fmla="*/ 0 w 600891"/>
              <a:gd name="connsiteY2" fmla="*/ 600891 h 1201782"/>
              <a:gd name="connsiteX3" fmla="*/ 600891 w 600891"/>
              <a:gd name="connsiteY3" fmla="*/ 0 h 1201782"/>
              <a:gd name="connsiteX0" fmla="*/ 600891 w 600891"/>
              <a:gd name="connsiteY0" fmla="*/ 1201782 h 1201782"/>
              <a:gd name="connsiteX1" fmla="*/ 0 w 600891"/>
              <a:gd name="connsiteY1" fmla="*/ 600891 h 1201782"/>
              <a:gd name="connsiteX2" fmla="*/ 600891 w 600891"/>
              <a:gd name="connsiteY2" fmla="*/ 0 h 120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891" h="1201782">
                <a:moveTo>
                  <a:pt x="600891" y="1201782"/>
                </a:moveTo>
                <a:cubicBezTo>
                  <a:pt x="269028" y="1201782"/>
                  <a:pt x="0" y="932754"/>
                  <a:pt x="0" y="600891"/>
                </a:cubicBezTo>
                <a:cubicBezTo>
                  <a:pt x="0" y="269028"/>
                  <a:pt x="269028" y="0"/>
                  <a:pt x="600891" y="0"/>
                </a:cubicBezTo>
              </a:path>
            </a:pathLst>
          </a:cu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1" name="任意多边形 30"/>
          <p:cNvSpPr/>
          <p:nvPr/>
        </p:nvSpPr>
        <p:spPr>
          <a:xfrm flipH="1">
            <a:off x="4431852" y="3737803"/>
            <a:ext cx="600891" cy="1201782"/>
          </a:xfrm>
          <a:custGeom>
            <a:avLst/>
            <a:gdLst>
              <a:gd name="connsiteX0" fmla="*/ 600891 w 600891"/>
              <a:gd name="connsiteY0" fmla="*/ 0 h 1201782"/>
              <a:gd name="connsiteX1" fmla="*/ 600891 w 600891"/>
              <a:gd name="connsiteY1" fmla="*/ 1201782 h 1201782"/>
              <a:gd name="connsiteX2" fmla="*/ 0 w 600891"/>
              <a:gd name="connsiteY2" fmla="*/ 600891 h 1201782"/>
              <a:gd name="connsiteX3" fmla="*/ 600891 w 600891"/>
              <a:gd name="connsiteY3" fmla="*/ 0 h 1201782"/>
              <a:gd name="connsiteX0" fmla="*/ 600891 w 600891"/>
              <a:gd name="connsiteY0" fmla="*/ 0 h 1201782"/>
              <a:gd name="connsiteX1" fmla="*/ 590380 w 600891"/>
              <a:gd name="connsiteY1" fmla="*/ 559563 h 1201782"/>
              <a:gd name="connsiteX2" fmla="*/ 600891 w 600891"/>
              <a:gd name="connsiteY2" fmla="*/ 1201782 h 1201782"/>
              <a:gd name="connsiteX3" fmla="*/ 0 w 600891"/>
              <a:gd name="connsiteY3" fmla="*/ 600891 h 1201782"/>
              <a:gd name="connsiteX4" fmla="*/ 600891 w 600891"/>
              <a:gd name="connsiteY4" fmla="*/ 0 h 1201782"/>
              <a:gd name="connsiteX0" fmla="*/ 590380 w 681820"/>
              <a:gd name="connsiteY0" fmla="*/ 559563 h 1201782"/>
              <a:gd name="connsiteX1" fmla="*/ 600891 w 681820"/>
              <a:gd name="connsiteY1" fmla="*/ 1201782 h 1201782"/>
              <a:gd name="connsiteX2" fmla="*/ 0 w 681820"/>
              <a:gd name="connsiteY2" fmla="*/ 600891 h 1201782"/>
              <a:gd name="connsiteX3" fmla="*/ 600891 w 681820"/>
              <a:gd name="connsiteY3" fmla="*/ 0 h 1201782"/>
              <a:gd name="connsiteX4" fmla="*/ 681820 w 681820"/>
              <a:gd name="connsiteY4" fmla="*/ 651003 h 1201782"/>
              <a:gd name="connsiteX0" fmla="*/ 590380 w 600891"/>
              <a:gd name="connsiteY0" fmla="*/ 559563 h 1201782"/>
              <a:gd name="connsiteX1" fmla="*/ 600891 w 600891"/>
              <a:gd name="connsiteY1" fmla="*/ 1201782 h 1201782"/>
              <a:gd name="connsiteX2" fmla="*/ 0 w 600891"/>
              <a:gd name="connsiteY2" fmla="*/ 600891 h 1201782"/>
              <a:gd name="connsiteX3" fmla="*/ 600891 w 600891"/>
              <a:gd name="connsiteY3" fmla="*/ 0 h 1201782"/>
              <a:gd name="connsiteX0" fmla="*/ 600891 w 600891"/>
              <a:gd name="connsiteY0" fmla="*/ 1201782 h 1201782"/>
              <a:gd name="connsiteX1" fmla="*/ 0 w 600891"/>
              <a:gd name="connsiteY1" fmla="*/ 600891 h 1201782"/>
              <a:gd name="connsiteX2" fmla="*/ 600891 w 600891"/>
              <a:gd name="connsiteY2" fmla="*/ 0 h 120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891" h="1201782">
                <a:moveTo>
                  <a:pt x="600891" y="1201782"/>
                </a:moveTo>
                <a:cubicBezTo>
                  <a:pt x="269028" y="1201782"/>
                  <a:pt x="0" y="932754"/>
                  <a:pt x="0" y="600891"/>
                </a:cubicBezTo>
                <a:cubicBezTo>
                  <a:pt x="0" y="269028"/>
                  <a:pt x="269028" y="0"/>
                  <a:pt x="600891" y="0"/>
                </a:cubicBezTo>
              </a:path>
            </a:pathLst>
          </a:cu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4104697" y="3989438"/>
            <a:ext cx="349256" cy="698512"/>
          </a:xfrm>
          <a:custGeom>
            <a:avLst/>
            <a:gdLst>
              <a:gd name="connsiteX0" fmla="*/ 600891 w 600891"/>
              <a:gd name="connsiteY0" fmla="*/ 0 h 1201782"/>
              <a:gd name="connsiteX1" fmla="*/ 600891 w 600891"/>
              <a:gd name="connsiteY1" fmla="*/ 1201782 h 1201782"/>
              <a:gd name="connsiteX2" fmla="*/ 0 w 600891"/>
              <a:gd name="connsiteY2" fmla="*/ 600891 h 1201782"/>
              <a:gd name="connsiteX3" fmla="*/ 600891 w 600891"/>
              <a:gd name="connsiteY3" fmla="*/ 0 h 1201782"/>
              <a:gd name="connsiteX0" fmla="*/ 600891 w 600891"/>
              <a:gd name="connsiteY0" fmla="*/ 0 h 1201782"/>
              <a:gd name="connsiteX1" fmla="*/ 590380 w 600891"/>
              <a:gd name="connsiteY1" fmla="*/ 559563 h 1201782"/>
              <a:gd name="connsiteX2" fmla="*/ 600891 w 600891"/>
              <a:gd name="connsiteY2" fmla="*/ 1201782 h 1201782"/>
              <a:gd name="connsiteX3" fmla="*/ 0 w 600891"/>
              <a:gd name="connsiteY3" fmla="*/ 600891 h 1201782"/>
              <a:gd name="connsiteX4" fmla="*/ 600891 w 600891"/>
              <a:gd name="connsiteY4" fmla="*/ 0 h 1201782"/>
              <a:gd name="connsiteX0" fmla="*/ 590380 w 681820"/>
              <a:gd name="connsiteY0" fmla="*/ 559563 h 1201782"/>
              <a:gd name="connsiteX1" fmla="*/ 600891 w 681820"/>
              <a:gd name="connsiteY1" fmla="*/ 1201782 h 1201782"/>
              <a:gd name="connsiteX2" fmla="*/ 0 w 681820"/>
              <a:gd name="connsiteY2" fmla="*/ 600891 h 1201782"/>
              <a:gd name="connsiteX3" fmla="*/ 600891 w 681820"/>
              <a:gd name="connsiteY3" fmla="*/ 0 h 1201782"/>
              <a:gd name="connsiteX4" fmla="*/ 681820 w 681820"/>
              <a:gd name="connsiteY4" fmla="*/ 651003 h 1201782"/>
              <a:gd name="connsiteX0" fmla="*/ 590380 w 600891"/>
              <a:gd name="connsiteY0" fmla="*/ 559563 h 1201782"/>
              <a:gd name="connsiteX1" fmla="*/ 600891 w 600891"/>
              <a:gd name="connsiteY1" fmla="*/ 1201782 h 1201782"/>
              <a:gd name="connsiteX2" fmla="*/ 0 w 600891"/>
              <a:gd name="connsiteY2" fmla="*/ 600891 h 1201782"/>
              <a:gd name="connsiteX3" fmla="*/ 600891 w 600891"/>
              <a:gd name="connsiteY3" fmla="*/ 0 h 1201782"/>
              <a:gd name="connsiteX0" fmla="*/ 600891 w 600891"/>
              <a:gd name="connsiteY0" fmla="*/ 1201782 h 1201782"/>
              <a:gd name="connsiteX1" fmla="*/ 0 w 600891"/>
              <a:gd name="connsiteY1" fmla="*/ 600891 h 1201782"/>
              <a:gd name="connsiteX2" fmla="*/ 600891 w 600891"/>
              <a:gd name="connsiteY2" fmla="*/ 0 h 120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891" h="1201782">
                <a:moveTo>
                  <a:pt x="600891" y="1201782"/>
                </a:moveTo>
                <a:cubicBezTo>
                  <a:pt x="269028" y="1201782"/>
                  <a:pt x="0" y="932754"/>
                  <a:pt x="0" y="600891"/>
                </a:cubicBezTo>
                <a:cubicBezTo>
                  <a:pt x="0" y="269028"/>
                  <a:pt x="269028" y="0"/>
                  <a:pt x="600891" y="0"/>
                </a:cubicBezTo>
              </a:path>
            </a:pathLst>
          </a:custGeom>
          <a:solidFill>
            <a:schemeClr val="bg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3" name="任意多边形 32"/>
          <p:cNvSpPr/>
          <p:nvPr/>
        </p:nvSpPr>
        <p:spPr>
          <a:xfrm flipH="1">
            <a:off x="4437705" y="3989438"/>
            <a:ext cx="349256" cy="698512"/>
          </a:xfrm>
          <a:custGeom>
            <a:avLst/>
            <a:gdLst>
              <a:gd name="connsiteX0" fmla="*/ 600891 w 600891"/>
              <a:gd name="connsiteY0" fmla="*/ 0 h 1201782"/>
              <a:gd name="connsiteX1" fmla="*/ 600891 w 600891"/>
              <a:gd name="connsiteY1" fmla="*/ 1201782 h 1201782"/>
              <a:gd name="connsiteX2" fmla="*/ 0 w 600891"/>
              <a:gd name="connsiteY2" fmla="*/ 600891 h 1201782"/>
              <a:gd name="connsiteX3" fmla="*/ 600891 w 600891"/>
              <a:gd name="connsiteY3" fmla="*/ 0 h 1201782"/>
              <a:gd name="connsiteX0" fmla="*/ 600891 w 600891"/>
              <a:gd name="connsiteY0" fmla="*/ 0 h 1201782"/>
              <a:gd name="connsiteX1" fmla="*/ 590380 w 600891"/>
              <a:gd name="connsiteY1" fmla="*/ 559563 h 1201782"/>
              <a:gd name="connsiteX2" fmla="*/ 600891 w 600891"/>
              <a:gd name="connsiteY2" fmla="*/ 1201782 h 1201782"/>
              <a:gd name="connsiteX3" fmla="*/ 0 w 600891"/>
              <a:gd name="connsiteY3" fmla="*/ 600891 h 1201782"/>
              <a:gd name="connsiteX4" fmla="*/ 600891 w 600891"/>
              <a:gd name="connsiteY4" fmla="*/ 0 h 1201782"/>
              <a:gd name="connsiteX0" fmla="*/ 590380 w 681820"/>
              <a:gd name="connsiteY0" fmla="*/ 559563 h 1201782"/>
              <a:gd name="connsiteX1" fmla="*/ 600891 w 681820"/>
              <a:gd name="connsiteY1" fmla="*/ 1201782 h 1201782"/>
              <a:gd name="connsiteX2" fmla="*/ 0 w 681820"/>
              <a:gd name="connsiteY2" fmla="*/ 600891 h 1201782"/>
              <a:gd name="connsiteX3" fmla="*/ 600891 w 681820"/>
              <a:gd name="connsiteY3" fmla="*/ 0 h 1201782"/>
              <a:gd name="connsiteX4" fmla="*/ 681820 w 681820"/>
              <a:gd name="connsiteY4" fmla="*/ 651003 h 1201782"/>
              <a:gd name="connsiteX0" fmla="*/ 590380 w 600891"/>
              <a:gd name="connsiteY0" fmla="*/ 559563 h 1201782"/>
              <a:gd name="connsiteX1" fmla="*/ 600891 w 600891"/>
              <a:gd name="connsiteY1" fmla="*/ 1201782 h 1201782"/>
              <a:gd name="connsiteX2" fmla="*/ 0 w 600891"/>
              <a:gd name="connsiteY2" fmla="*/ 600891 h 1201782"/>
              <a:gd name="connsiteX3" fmla="*/ 600891 w 600891"/>
              <a:gd name="connsiteY3" fmla="*/ 0 h 1201782"/>
              <a:gd name="connsiteX0" fmla="*/ 600891 w 600891"/>
              <a:gd name="connsiteY0" fmla="*/ 1201782 h 1201782"/>
              <a:gd name="connsiteX1" fmla="*/ 0 w 600891"/>
              <a:gd name="connsiteY1" fmla="*/ 600891 h 1201782"/>
              <a:gd name="connsiteX2" fmla="*/ 600891 w 600891"/>
              <a:gd name="connsiteY2" fmla="*/ 0 h 120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891" h="1201782">
                <a:moveTo>
                  <a:pt x="600891" y="1201782"/>
                </a:moveTo>
                <a:cubicBezTo>
                  <a:pt x="269028" y="1201782"/>
                  <a:pt x="0" y="932754"/>
                  <a:pt x="0" y="600891"/>
                </a:cubicBezTo>
                <a:cubicBezTo>
                  <a:pt x="0" y="269028"/>
                  <a:pt x="269028" y="0"/>
                  <a:pt x="600891" y="0"/>
                </a:cubicBezTo>
              </a:path>
            </a:pathLst>
          </a:custGeom>
          <a:solidFill>
            <a:schemeClr val="bg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4" name="文本框 9"/>
          <p:cNvSpPr txBox="1"/>
          <p:nvPr/>
        </p:nvSpPr>
        <p:spPr>
          <a:xfrm>
            <a:off x="8104801" y="2757881"/>
            <a:ext cx="4821070" cy="1134350"/>
          </a:xfrm>
          <a:prstGeom prst="rect">
            <a:avLst/>
          </a:prstGeom>
          <a:noFill/>
        </p:spPr>
        <p:txBody>
          <a:bodyPr wrap="square" lIns="126160" tIns="63080" rIns="126160" bIns="63080" rtlCol="0">
            <a:spAutoFit/>
          </a:bodyPr>
          <a:lstStyle/>
          <a:p>
            <a:pPr marL="0" lvl="1"/>
            <a:r>
              <a:rPr lang="en-US" altLang="zh-CN" sz="6600" b="1" spc="552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Scope</a:t>
            </a:r>
            <a:endParaRPr lang="zh-CN" altLang="en-US" sz="6600" b="1" spc="552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2556719" y="2633977"/>
            <a:ext cx="3620466" cy="321023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168213" tIns="84107" rIns="168213" bIns="84107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6" name="文本框 9"/>
          <p:cNvSpPr txBox="1"/>
          <p:nvPr/>
        </p:nvSpPr>
        <p:spPr>
          <a:xfrm>
            <a:off x="8333146" y="4104680"/>
            <a:ext cx="2161239" cy="2800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15399" lvl="1" indent="-315399"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产品概述</a:t>
            </a:r>
          </a:p>
        </p:txBody>
      </p:sp>
      <p:sp>
        <p:nvSpPr>
          <p:cNvPr id="37" name="文本框 9"/>
          <p:cNvSpPr txBox="1"/>
          <p:nvPr/>
        </p:nvSpPr>
        <p:spPr>
          <a:xfrm>
            <a:off x="8333144" y="4512857"/>
            <a:ext cx="2161239" cy="2800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15399" lvl="1" indent="-315399"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产品形式</a:t>
            </a:r>
          </a:p>
        </p:txBody>
      </p:sp>
      <p:sp>
        <p:nvSpPr>
          <p:cNvPr id="38" name="文本框 9"/>
          <p:cNvSpPr txBox="1"/>
          <p:nvPr/>
        </p:nvSpPr>
        <p:spPr>
          <a:xfrm>
            <a:off x="8333146" y="4921033"/>
            <a:ext cx="2161239" cy="2800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15399" lvl="1" indent="-315399"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网络营销方案</a:t>
            </a:r>
          </a:p>
        </p:txBody>
      </p:sp>
      <p:sp>
        <p:nvSpPr>
          <p:cNvPr id="39" name="文本框 9"/>
          <p:cNvSpPr txBox="1"/>
          <p:nvPr/>
        </p:nvSpPr>
        <p:spPr>
          <a:xfrm>
            <a:off x="10743680" y="4104680"/>
            <a:ext cx="2161239" cy="2800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15399" lvl="1" indent="-315399"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底面推广计划</a:t>
            </a:r>
          </a:p>
        </p:txBody>
      </p:sp>
      <p:sp>
        <p:nvSpPr>
          <p:cNvPr id="40" name="文本框 9"/>
          <p:cNvSpPr txBox="1"/>
          <p:nvPr/>
        </p:nvSpPr>
        <p:spPr>
          <a:xfrm>
            <a:off x="10743680" y="4515824"/>
            <a:ext cx="2161239" cy="2800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15399" lvl="1" indent="-315399"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代理推广</a:t>
            </a:r>
          </a:p>
        </p:txBody>
      </p:sp>
      <p:sp>
        <p:nvSpPr>
          <p:cNvPr id="41" name="文本框 9"/>
          <p:cNvSpPr txBox="1"/>
          <p:nvPr/>
        </p:nvSpPr>
        <p:spPr>
          <a:xfrm>
            <a:off x="10743680" y="4909001"/>
            <a:ext cx="2161239" cy="2800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15399" lvl="1" indent="-315399"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利润分析</a:t>
            </a:r>
          </a:p>
        </p:txBody>
      </p:sp>
      <p:sp>
        <p:nvSpPr>
          <p:cNvPr id="42" name="KSO_Shape"/>
          <p:cNvSpPr>
            <a:spLocks/>
          </p:cNvSpPr>
          <p:nvPr/>
        </p:nvSpPr>
        <p:spPr bwMode="auto">
          <a:xfrm>
            <a:off x="3670571" y="3503109"/>
            <a:ext cx="1392762" cy="1356015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lIns="168213" tIns="84107" rIns="168213" bIns="84107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901096" y="2654045"/>
            <a:ext cx="0" cy="346849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6"/>
          <p:cNvSpPr>
            <a:spLocks/>
          </p:cNvSpPr>
          <p:nvPr/>
        </p:nvSpPr>
        <p:spPr bwMode="auto">
          <a:xfrm>
            <a:off x="6424162" y="2757881"/>
            <a:ext cx="1311254" cy="1776261"/>
          </a:xfrm>
          <a:custGeom>
            <a:avLst/>
            <a:gdLst>
              <a:gd name="T0" fmla="*/ 0 w 517"/>
              <a:gd name="T1" fmla="*/ 523 h 700"/>
              <a:gd name="T2" fmla="*/ 153 w 517"/>
              <a:gd name="T3" fmla="*/ 489 h 700"/>
              <a:gd name="T4" fmla="*/ 266 w 517"/>
              <a:gd name="T5" fmla="*/ 590 h 700"/>
              <a:gd name="T6" fmla="*/ 364 w 517"/>
              <a:gd name="T7" fmla="*/ 492 h 700"/>
              <a:gd name="T8" fmla="*/ 217 w 517"/>
              <a:gd name="T9" fmla="*/ 397 h 700"/>
              <a:gd name="T10" fmla="*/ 156 w 517"/>
              <a:gd name="T11" fmla="*/ 397 h 700"/>
              <a:gd name="T12" fmla="*/ 156 w 517"/>
              <a:gd name="T13" fmla="*/ 284 h 700"/>
              <a:gd name="T14" fmla="*/ 214 w 517"/>
              <a:gd name="T15" fmla="*/ 284 h 700"/>
              <a:gd name="T16" fmla="*/ 349 w 517"/>
              <a:gd name="T17" fmla="*/ 195 h 700"/>
              <a:gd name="T18" fmla="*/ 263 w 517"/>
              <a:gd name="T19" fmla="*/ 110 h 700"/>
              <a:gd name="T20" fmla="*/ 156 w 517"/>
              <a:gd name="T21" fmla="*/ 208 h 700"/>
              <a:gd name="T22" fmla="*/ 12 w 517"/>
              <a:gd name="T23" fmla="*/ 180 h 700"/>
              <a:gd name="T24" fmla="*/ 275 w 517"/>
              <a:gd name="T25" fmla="*/ 0 h 700"/>
              <a:gd name="T26" fmla="*/ 502 w 517"/>
              <a:gd name="T27" fmla="*/ 174 h 700"/>
              <a:gd name="T28" fmla="*/ 358 w 517"/>
              <a:gd name="T29" fmla="*/ 336 h 700"/>
              <a:gd name="T30" fmla="*/ 517 w 517"/>
              <a:gd name="T31" fmla="*/ 501 h 700"/>
              <a:gd name="T32" fmla="*/ 257 w 517"/>
              <a:gd name="T33" fmla="*/ 694 h 700"/>
              <a:gd name="T34" fmla="*/ 0 w 517"/>
              <a:gd name="T35" fmla="*/ 523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17" h="700">
                <a:moveTo>
                  <a:pt x="0" y="523"/>
                </a:moveTo>
                <a:cubicBezTo>
                  <a:pt x="153" y="489"/>
                  <a:pt x="153" y="489"/>
                  <a:pt x="153" y="489"/>
                </a:cubicBezTo>
                <a:cubicBezTo>
                  <a:pt x="165" y="556"/>
                  <a:pt x="203" y="590"/>
                  <a:pt x="266" y="590"/>
                </a:cubicBezTo>
                <a:cubicBezTo>
                  <a:pt x="329" y="588"/>
                  <a:pt x="362" y="555"/>
                  <a:pt x="364" y="492"/>
                </a:cubicBezTo>
                <a:cubicBezTo>
                  <a:pt x="364" y="429"/>
                  <a:pt x="315" y="397"/>
                  <a:pt x="217" y="397"/>
                </a:cubicBezTo>
                <a:cubicBezTo>
                  <a:pt x="156" y="397"/>
                  <a:pt x="156" y="397"/>
                  <a:pt x="156" y="397"/>
                </a:cubicBezTo>
                <a:cubicBezTo>
                  <a:pt x="156" y="284"/>
                  <a:pt x="156" y="284"/>
                  <a:pt x="156" y="284"/>
                </a:cubicBezTo>
                <a:cubicBezTo>
                  <a:pt x="214" y="284"/>
                  <a:pt x="214" y="284"/>
                  <a:pt x="214" y="284"/>
                </a:cubicBezTo>
                <a:cubicBezTo>
                  <a:pt x="304" y="284"/>
                  <a:pt x="349" y="254"/>
                  <a:pt x="349" y="195"/>
                </a:cubicBezTo>
                <a:cubicBezTo>
                  <a:pt x="347" y="138"/>
                  <a:pt x="318" y="110"/>
                  <a:pt x="263" y="110"/>
                </a:cubicBezTo>
                <a:cubicBezTo>
                  <a:pt x="206" y="114"/>
                  <a:pt x="170" y="146"/>
                  <a:pt x="156" y="208"/>
                </a:cubicBezTo>
                <a:cubicBezTo>
                  <a:pt x="12" y="180"/>
                  <a:pt x="12" y="180"/>
                  <a:pt x="12" y="180"/>
                </a:cubicBezTo>
                <a:cubicBezTo>
                  <a:pt x="43" y="62"/>
                  <a:pt x="131" y="2"/>
                  <a:pt x="275" y="0"/>
                </a:cubicBezTo>
                <a:cubicBezTo>
                  <a:pt x="416" y="4"/>
                  <a:pt x="492" y="62"/>
                  <a:pt x="502" y="174"/>
                </a:cubicBezTo>
                <a:cubicBezTo>
                  <a:pt x="504" y="258"/>
                  <a:pt x="456" y="312"/>
                  <a:pt x="358" y="336"/>
                </a:cubicBezTo>
                <a:cubicBezTo>
                  <a:pt x="456" y="352"/>
                  <a:pt x="509" y="407"/>
                  <a:pt x="517" y="501"/>
                </a:cubicBezTo>
                <a:cubicBezTo>
                  <a:pt x="509" y="626"/>
                  <a:pt x="422" y="690"/>
                  <a:pt x="257" y="694"/>
                </a:cubicBezTo>
                <a:cubicBezTo>
                  <a:pt x="118" y="700"/>
                  <a:pt x="33" y="643"/>
                  <a:pt x="0" y="52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0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394E-6 -4.76513E-7 L 0.05497 -0.09632 " pathEditMode="relative" rAng="0" ptsTypes="AA">
                                      <p:cBhvr>
                                        <p:cTn id="12" dur="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9" y="-481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8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8311E-6 -6.39308E-7 L 0.05967 0.00068 " pathEditMode="relative" rAng="0" ptsTypes="AA">
                                      <p:cBhvr>
                                        <p:cTn id="20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3" y="3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773E-6 4.95506E-6 L 0.038 0.06918 " pathEditMode="relative" rAng="0" ptsTypes="AA">
                                      <p:cBhvr>
                                        <p:cTn id="28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5" y="345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xit" presetSubtype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5929E-6 1.93827E-6 L 0.00028 0.10225 " pathEditMode="relative" rAng="0" ptsTypes="AA">
                                      <p:cBhvr>
                                        <p:cTn id="36" dur="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510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xit" presetSubtype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3189E-6 -1.37867E-6 L -0.03893 0.06953 " pathEditMode="relative" rAng="0" ptsTypes="AA">
                                      <p:cBhvr>
                                        <p:cTn id="44" dur="6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1" y="347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xit" presetSubtype="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3827E-6 -6.39308E-7 L -0.05469 0.00119 " pathEditMode="relative" rAng="0" ptsTypes="AA">
                                      <p:cBhvr>
                                        <p:cTn id="52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9" y="5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617E-6 -3.72054E-6 L -0.04137 -0.07037 " pathEditMode="relative" rAng="0" ptsTypes="AA">
                                      <p:cBhvr>
                                        <p:cTn id="60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3" y="-352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5929E-6 -3.21689E-6 L 0.00028 -0.10904 " pathEditMode="relative" rAng="0" ptsTypes="AA">
                                      <p:cBhvr>
                                        <p:cTn id="68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546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xit" presetSubtype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9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xit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50"/>
                            </p:stCondLst>
                            <p:childTnLst>
                              <p:par>
                                <p:cTn id="1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25" grpId="0" animBg="1"/>
      <p:bldP spid="25" grpId="1" animBg="1"/>
      <p:bldP spid="25" grpId="2" animBg="1"/>
      <p:bldP spid="28" grpId="0" animBg="1"/>
      <p:bldP spid="28" grpId="1" animBg="1"/>
      <p:bldP spid="28" grpId="2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  <p:bldP spid="35" grpId="0" animBg="1"/>
      <p:bldP spid="36" grpId="0"/>
      <p:bldP spid="37" grpId="0"/>
      <p:bldP spid="38" grpId="0"/>
      <p:bldP spid="39" grpId="0"/>
      <p:bldP spid="40" grpId="0"/>
      <p:bldP spid="41" grpId="0"/>
      <p:bldP spid="42" grpId="0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市场拓展计划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253950" y="2618999"/>
            <a:ext cx="227653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本地市场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253950" y="4678856"/>
            <a:ext cx="227653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周边市场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33070" y="1791417"/>
            <a:ext cx="227653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细分市场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33070" y="3642474"/>
            <a:ext cx="227653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高端市场</a:t>
            </a:r>
          </a:p>
        </p:txBody>
      </p:sp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5361802" y="1584399"/>
            <a:ext cx="6180181" cy="6716718"/>
            <a:chOff x="1513" y="29"/>
            <a:chExt cx="2646" cy="2876"/>
          </a:xfrm>
        </p:grpSpPr>
        <p:sp>
          <p:nvSpPr>
            <p:cNvPr id="27" name="Freeform 5"/>
            <p:cNvSpPr>
              <a:spLocks noEditPoints="1"/>
            </p:cNvSpPr>
            <p:nvPr/>
          </p:nvSpPr>
          <p:spPr bwMode="auto">
            <a:xfrm>
              <a:off x="1727" y="29"/>
              <a:ext cx="1136" cy="2582"/>
            </a:xfrm>
            <a:custGeom>
              <a:avLst/>
              <a:gdLst>
                <a:gd name="T0" fmla="*/ 69 w 1007"/>
                <a:gd name="T1" fmla="*/ 165 h 2288"/>
                <a:gd name="T2" fmla="*/ 166 w 1007"/>
                <a:gd name="T3" fmla="*/ 68 h 2288"/>
                <a:gd name="T4" fmla="*/ 263 w 1007"/>
                <a:gd name="T5" fmla="*/ 165 h 2288"/>
                <a:gd name="T6" fmla="*/ 166 w 1007"/>
                <a:gd name="T7" fmla="*/ 263 h 2288"/>
                <a:gd name="T8" fmla="*/ 69 w 1007"/>
                <a:gd name="T9" fmla="*/ 165 h 2288"/>
                <a:gd name="T10" fmla="*/ 0 w 1007"/>
                <a:gd name="T11" fmla="*/ 165 h 2288"/>
                <a:gd name="T12" fmla="*/ 166 w 1007"/>
                <a:gd name="T13" fmla="*/ 331 h 2288"/>
                <a:gd name="T14" fmla="*/ 328 w 1007"/>
                <a:gd name="T15" fmla="*/ 193 h 2288"/>
                <a:gd name="T16" fmla="*/ 821 w 1007"/>
                <a:gd name="T17" fmla="*/ 193 h 2288"/>
                <a:gd name="T18" fmla="*/ 1080 w 1007"/>
                <a:gd name="T19" fmla="*/ 396 h 2288"/>
                <a:gd name="T20" fmla="*/ 1080 w 1007"/>
                <a:gd name="T21" fmla="*/ 2582 h 2288"/>
                <a:gd name="T22" fmla="*/ 1136 w 1007"/>
                <a:gd name="T23" fmla="*/ 2582 h 2288"/>
                <a:gd name="T24" fmla="*/ 1136 w 1007"/>
                <a:gd name="T25" fmla="*/ 396 h 2288"/>
                <a:gd name="T26" fmla="*/ 1031 w 1007"/>
                <a:gd name="T27" fmla="*/ 192 h 2288"/>
                <a:gd name="T28" fmla="*/ 821 w 1007"/>
                <a:gd name="T29" fmla="*/ 138 h 2288"/>
                <a:gd name="T30" fmla="*/ 328 w 1007"/>
                <a:gd name="T31" fmla="*/ 138 h 2288"/>
                <a:gd name="T32" fmla="*/ 166 w 1007"/>
                <a:gd name="T33" fmla="*/ 0 h 2288"/>
                <a:gd name="T34" fmla="*/ 0 w 1007"/>
                <a:gd name="T35" fmla="*/ 165 h 228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7" h="2288">
                  <a:moveTo>
                    <a:pt x="61" y="146"/>
                  </a:moveTo>
                  <a:cubicBezTo>
                    <a:pt x="61" y="99"/>
                    <a:pt x="99" y="60"/>
                    <a:pt x="147" y="60"/>
                  </a:cubicBezTo>
                  <a:cubicBezTo>
                    <a:pt x="194" y="60"/>
                    <a:pt x="233" y="99"/>
                    <a:pt x="233" y="146"/>
                  </a:cubicBezTo>
                  <a:cubicBezTo>
                    <a:pt x="233" y="194"/>
                    <a:pt x="194" y="233"/>
                    <a:pt x="147" y="233"/>
                  </a:cubicBezTo>
                  <a:cubicBezTo>
                    <a:pt x="99" y="233"/>
                    <a:pt x="61" y="194"/>
                    <a:pt x="61" y="146"/>
                  </a:cubicBezTo>
                  <a:moveTo>
                    <a:pt x="0" y="146"/>
                  </a:moveTo>
                  <a:cubicBezTo>
                    <a:pt x="0" y="227"/>
                    <a:pt x="66" y="293"/>
                    <a:pt x="147" y="293"/>
                  </a:cubicBezTo>
                  <a:cubicBezTo>
                    <a:pt x="219" y="293"/>
                    <a:pt x="279" y="240"/>
                    <a:pt x="291" y="171"/>
                  </a:cubicBezTo>
                  <a:cubicBezTo>
                    <a:pt x="728" y="171"/>
                    <a:pt x="728" y="171"/>
                    <a:pt x="728" y="171"/>
                  </a:cubicBezTo>
                  <a:cubicBezTo>
                    <a:pt x="797" y="171"/>
                    <a:pt x="957" y="189"/>
                    <a:pt x="957" y="351"/>
                  </a:cubicBezTo>
                  <a:cubicBezTo>
                    <a:pt x="957" y="2288"/>
                    <a:pt x="957" y="2288"/>
                    <a:pt x="957" y="2288"/>
                  </a:cubicBezTo>
                  <a:cubicBezTo>
                    <a:pt x="1007" y="2288"/>
                    <a:pt x="1007" y="2288"/>
                    <a:pt x="1007" y="2288"/>
                  </a:cubicBezTo>
                  <a:cubicBezTo>
                    <a:pt x="1007" y="351"/>
                    <a:pt x="1007" y="351"/>
                    <a:pt x="1007" y="351"/>
                  </a:cubicBezTo>
                  <a:cubicBezTo>
                    <a:pt x="1007" y="272"/>
                    <a:pt x="975" y="210"/>
                    <a:pt x="914" y="170"/>
                  </a:cubicBezTo>
                  <a:cubicBezTo>
                    <a:pt x="854" y="130"/>
                    <a:pt x="780" y="122"/>
                    <a:pt x="728" y="122"/>
                  </a:cubicBezTo>
                  <a:cubicBezTo>
                    <a:pt x="291" y="122"/>
                    <a:pt x="291" y="122"/>
                    <a:pt x="291" y="122"/>
                  </a:cubicBezTo>
                  <a:cubicBezTo>
                    <a:pt x="279" y="53"/>
                    <a:pt x="219" y="0"/>
                    <a:pt x="147" y="0"/>
                  </a:cubicBezTo>
                  <a:cubicBezTo>
                    <a:pt x="66" y="0"/>
                    <a:pt x="0" y="66"/>
                    <a:pt x="0" y="14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7"/>
            <p:cNvSpPr>
              <a:spLocks noEditPoints="1"/>
            </p:cNvSpPr>
            <p:nvPr/>
          </p:nvSpPr>
          <p:spPr bwMode="auto">
            <a:xfrm>
              <a:off x="1727" y="889"/>
              <a:ext cx="1029" cy="1716"/>
            </a:xfrm>
            <a:custGeom>
              <a:avLst/>
              <a:gdLst>
                <a:gd name="T0" fmla="*/ 69 w 912"/>
                <a:gd name="T1" fmla="*/ 165 h 1520"/>
                <a:gd name="T2" fmla="*/ 166 w 912"/>
                <a:gd name="T3" fmla="*/ 68 h 1520"/>
                <a:gd name="T4" fmla="*/ 263 w 912"/>
                <a:gd name="T5" fmla="*/ 165 h 1520"/>
                <a:gd name="T6" fmla="*/ 166 w 912"/>
                <a:gd name="T7" fmla="*/ 262 h 1520"/>
                <a:gd name="T8" fmla="*/ 69 w 912"/>
                <a:gd name="T9" fmla="*/ 165 h 1520"/>
                <a:gd name="T10" fmla="*/ 0 w 912"/>
                <a:gd name="T11" fmla="*/ 165 h 1520"/>
                <a:gd name="T12" fmla="*/ 166 w 912"/>
                <a:gd name="T13" fmla="*/ 330 h 1520"/>
                <a:gd name="T14" fmla="*/ 327 w 912"/>
                <a:gd name="T15" fmla="*/ 196 h 1520"/>
                <a:gd name="T16" fmla="*/ 759 w 912"/>
                <a:gd name="T17" fmla="*/ 196 h 1520"/>
                <a:gd name="T18" fmla="*/ 973 w 912"/>
                <a:gd name="T19" fmla="*/ 358 h 1520"/>
                <a:gd name="T20" fmla="*/ 973 w 912"/>
                <a:gd name="T21" fmla="*/ 1716 h 1520"/>
                <a:gd name="T22" fmla="*/ 1029 w 912"/>
                <a:gd name="T23" fmla="*/ 1716 h 1520"/>
                <a:gd name="T24" fmla="*/ 1029 w 912"/>
                <a:gd name="T25" fmla="*/ 358 h 1520"/>
                <a:gd name="T26" fmla="*/ 759 w 912"/>
                <a:gd name="T27" fmla="*/ 141 h 1520"/>
                <a:gd name="T28" fmla="*/ 329 w 912"/>
                <a:gd name="T29" fmla="*/ 141 h 1520"/>
                <a:gd name="T30" fmla="*/ 166 w 912"/>
                <a:gd name="T31" fmla="*/ 0 h 1520"/>
                <a:gd name="T32" fmla="*/ 0 w 912"/>
                <a:gd name="T33" fmla="*/ 165 h 152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12" h="1520">
                  <a:moveTo>
                    <a:pt x="61" y="146"/>
                  </a:moveTo>
                  <a:cubicBezTo>
                    <a:pt x="61" y="99"/>
                    <a:pt x="99" y="60"/>
                    <a:pt x="147" y="60"/>
                  </a:cubicBezTo>
                  <a:cubicBezTo>
                    <a:pt x="194" y="60"/>
                    <a:pt x="233" y="99"/>
                    <a:pt x="233" y="146"/>
                  </a:cubicBezTo>
                  <a:cubicBezTo>
                    <a:pt x="233" y="194"/>
                    <a:pt x="194" y="232"/>
                    <a:pt x="147" y="232"/>
                  </a:cubicBezTo>
                  <a:cubicBezTo>
                    <a:pt x="99" y="232"/>
                    <a:pt x="61" y="194"/>
                    <a:pt x="61" y="146"/>
                  </a:cubicBezTo>
                  <a:moveTo>
                    <a:pt x="0" y="146"/>
                  </a:moveTo>
                  <a:cubicBezTo>
                    <a:pt x="0" y="227"/>
                    <a:pt x="66" y="292"/>
                    <a:pt x="147" y="292"/>
                  </a:cubicBezTo>
                  <a:cubicBezTo>
                    <a:pt x="218" y="292"/>
                    <a:pt x="277" y="241"/>
                    <a:pt x="290" y="174"/>
                  </a:cubicBezTo>
                  <a:cubicBezTo>
                    <a:pt x="673" y="174"/>
                    <a:pt x="673" y="174"/>
                    <a:pt x="673" y="174"/>
                  </a:cubicBezTo>
                  <a:cubicBezTo>
                    <a:pt x="844" y="174"/>
                    <a:pt x="862" y="274"/>
                    <a:pt x="862" y="317"/>
                  </a:cubicBezTo>
                  <a:cubicBezTo>
                    <a:pt x="862" y="1520"/>
                    <a:pt x="862" y="1520"/>
                    <a:pt x="862" y="1520"/>
                  </a:cubicBezTo>
                  <a:cubicBezTo>
                    <a:pt x="912" y="1520"/>
                    <a:pt x="912" y="1520"/>
                    <a:pt x="912" y="1520"/>
                  </a:cubicBezTo>
                  <a:cubicBezTo>
                    <a:pt x="912" y="317"/>
                    <a:pt x="912" y="317"/>
                    <a:pt x="912" y="317"/>
                  </a:cubicBezTo>
                  <a:cubicBezTo>
                    <a:pt x="912" y="199"/>
                    <a:pt x="820" y="125"/>
                    <a:pt x="673" y="125"/>
                  </a:cubicBezTo>
                  <a:cubicBezTo>
                    <a:pt x="292" y="125"/>
                    <a:pt x="292" y="125"/>
                    <a:pt x="292" y="125"/>
                  </a:cubicBezTo>
                  <a:cubicBezTo>
                    <a:pt x="281" y="54"/>
                    <a:pt x="220" y="0"/>
                    <a:pt x="147" y="0"/>
                  </a:cubicBezTo>
                  <a:cubicBezTo>
                    <a:pt x="66" y="0"/>
                    <a:pt x="0" y="65"/>
                    <a:pt x="0" y="14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1727" y="1735"/>
              <a:ext cx="927" cy="874"/>
            </a:xfrm>
            <a:custGeom>
              <a:avLst/>
              <a:gdLst>
                <a:gd name="T0" fmla="*/ 61 w 823"/>
                <a:gd name="T1" fmla="*/ 147 h 774"/>
                <a:gd name="T2" fmla="*/ 147 w 823"/>
                <a:gd name="T3" fmla="*/ 60 h 774"/>
                <a:gd name="T4" fmla="*/ 233 w 823"/>
                <a:gd name="T5" fmla="*/ 147 h 774"/>
                <a:gd name="T6" fmla="*/ 147 w 823"/>
                <a:gd name="T7" fmla="*/ 233 h 774"/>
                <a:gd name="T8" fmla="*/ 61 w 823"/>
                <a:gd name="T9" fmla="*/ 147 h 774"/>
                <a:gd name="T10" fmla="*/ 0 w 823"/>
                <a:gd name="T11" fmla="*/ 147 h 774"/>
                <a:gd name="T12" fmla="*/ 147 w 823"/>
                <a:gd name="T13" fmla="*/ 293 h 774"/>
                <a:gd name="T14" fmla="*/ 289 w 823"/>
                <a:gd name="T15" fmla="*/ 180 h 774"/>
                <a:gd name="T16" fmla="*/ 581 w 823"/>
                <a:gd name="T17" fmla="*/ 180 h 774"/>
                <a:gd name="T18" fmla="*/ 774 w 823"/>
                <a:gd name="T19" fmla="*/ 330 h 774"/>
                <a:gd name="T20" fmla="*/ 774 w 823"/>
                <a:gd name="T21" fmla="*/ 774 h 774"/>
                <a:gd name="T22" fmla="*/ 823 w 823"/>
                <a:gd name="T23" fmla="*/ 774 h 774"/>
                <a:gd name="T24" fmla="*/ 823 w 823"/>
                <a:gd name="T25" fmla="*/ 330 h 774"/>
                <a:gd name="T26" fmla="*/ 778 w 823"/>
                <a:gd name="T27" fmla="*/ 203 h 774"/>
                <a:gd name="T28" fmla="*/ 581 w 823"/>
                <a:gd name="T29" fmla="*/ 131 h 774"/>
                <a:gd name="T30" fmla="*/ 292 w 823"/>
                <a:gd name="T31" fmla="*/ 131 h 774"/>
                <a:gd name="T32" fmla="*/ 147 w 823"/>
                <a:gd name="T33" fmla="*/ 0 h 774"/>
                <a:gd name="T34" fmla="*/ 0 w 823"/>
                <a:gd name="T35" fmla="*/ 147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3" h="774">
                  <a:moveTo>
                    <a:pt x="61" y="147"/>
                  </a:moveTo>
                  <a:cubicBezTo>
                    <a:pt x="61" y="99"/>
                    <a:pt x="99" y="60"/>
                    <a:pt x="147" y="60"/>
                  </a:cubicBezTo>
                  <a:cubicBezTo>
                    <a:pt x="194" y="60"/>
                    <a:pt x="233" y="99"/>
                    <a:pt x="233" y="147"/>
                  </a:cubicBezTo>
                  <a:cubicBezTo>
                    <a:pt x="233" y="194"/>
                    <a:pt x="194" y="233"/>
                    <a:pt x="147" y="233"/>
                  </a:cubicBezTo>
                  <a:cubicBezTo>
                    <a:pt x="99" y="233"/>
                    <a:pt x="61" y="194"/>
                    <a:pt x="61" y="147"/>
                  </a:cubicBezTo>
                  <a:moveTo>
                    <a:pt x="0" y="147"/>
                  </a:moveTo>
                  <a:cubicBezTo>
                    <a:pt x="0" y="227"/>
                    <a:pt x="66" y="293"/>
                    <a:pt x="147" y="293"/>
                  </a:cubicBezTo>
                  <a:cubicBezTo>
                    <a:pt x="216" y="293"/>
                    <a:pt x="274" y="245"/>
                    <a:pt x="289" y="180"/>
                  </a:cubicBezTo>
                  <a:cubicBezTo>
                    <a:pt x="581" y="180"/>
                    <a:pt x="581" y="180"/>
                    <a:pt x="581" y="180"/>
                  </a:cubicBezTo>
                  <a:cubicBezTo>
                    <a:pt x="653" y="180"/>
                    <a:pt x="774" y="200"/>
                    <a:pt x="774" y="330"/>
                  </a:cubicBezTo>
                  <a:cubicBezTo>
                    <a:pt x="774" y="774"/>
                    <a:pt x="774" y="774"/>
                    <a:pt x="774" y="774"/>
                  </a:cubicBezTo>
                  <a:cubicBezTo>
                    <a:pt x="823" y="774"/>
                    <a:pt x="823" y="774"/>
                    <a:pt x="823" y="774"/>
                  </a:cubicBezTo>
                  <a:cubicBezTo>
                    <a:pt x="823" y="330"/>
                    <a:pt x="823" y="330"/>
                    <a:pt x="823" y="330"/>
                  </a:cubicBezTo>
                  <a:cubicBezTo>
                    <a:pt x="823" y="295"/>
                    <a:pt x="815" y="245"/>
                    <a:pt x="778" y="203"/>
                  </a:cubicBezTo>
                  <a:cubicBezTo>
                    <a:pt x="737" y="155"/>
                    <a:pt x="671" y="131"/>
                    <a:pt x="581" y="131"/>
                  </a:cubicBezTo>
                  <a:cubicBezTo>
                    <a:pt x="292" y="131"/>
                    <a:pt x="292" y="131"/>
                    <a:pt x="292" y="131"/>
                  </a:cubicBezTo>
                  <a:cubicBezTo>
                    <a:pt x="285" y="58"/>
                    <a:pt x="222" y="0"/>
                    <a:pt x="147" y="0"/>
                  </a:cubicBezTo>
                  <a:cubicBezTo>
                    <a:pt x="66" y="0"/>
                    <a:pt x="0" y="66"/>
                    <a:pt x="0" y="14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2906" y="472"/>
              <a:ext cx="1041" cy="2133"/>
            </a:xfrm>
            <a:custGeom>
              <a:avLst/>
              <a:gdLst>
                <a:gd name="T0" fmla="*/ 689 w 921"/>
                <a:gd name="T1" fmla="*/ 146 h 1890"/>
                <a:gd name="T2" fmla="*/ 775 w 921"/>
                <a:gd name="T3" fmla="*/ 60 h 1890"/>
                <a:gd name="T4" fmla="*/ 861 w 921"/>
                <a:gd name="T5" fmla="*/ 146 h 1890"/>
                <a:gd name="T6" fmla="*/ 775 w 921"/>
                <a:gd name="T7" fmla="*/ 232 h 1890"/>
                <a:gd name="T8" fmla="*/ 689 w 921"/>
                <a:gd name="T9" fmla="*/ 146 h 1890"/>
                <a:gd name="T10" fmla="*/ 632 w 921"/>
                <a:gd name="T11" fmla="*/ 115 h 1890"/>
                <a:gd name="T12" fmla="*/ 252 w 921"/>
                <a:gd name="T13" fmla="*/ 115 h 1890"/>
                <a:gd name="T14" fmla="*/ 7 w 921"/>
                <a:gd name="T15" fmla="*/ 294 h 1890"/>
                <a:gd name="T16" fmla="*/ 7 w 921"/>
                <a:gd name="T17" fmla="*/ 1890 h 1890"/>
                <a:gd name="T18" fmla="*/ 56 w 921"/>
                <a:gd name="T19" fmla="*/ 1890 h 1890"/>
                <a:gd name="T20" fmla="*/ 56 w 921"/>
                <a:gd name="T21" fmla="*/ 298 h 1890"/>
                <a:gd name="T22" fmla="*/ 252 w 921"/>
                <a:gd name="T23" fmla="*/ 165 h 1890"/>
                <a:gd name="T24" fmla="*/ 630 w 921"/>
                <a:gd name="T25" fmla="*/ 165 h 1890"/>
                <a:gd name="T26" fmla="*/ 775 w 921"/>
                <a:gd name="T27" fmla="*/ 292 h 1890"/>
                <a:gd name="T28" fmla="*/ 921 w 921"/>
                <a:gd name="T29" fmla="*/ 146 h 1890"/>
                <a:gd name="T30" fmla="*/ 775 w 921"/>
                <a:gd name="T31" fmla="*/ 0 h 1890"/>
                <a:gd name="T32" fmla="*/ 632 w 921"/>
                <a:gd name="T33" fmla="*/ 115 h 1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1890">
                  <a:moveTo>
                    <a:pt x="689" y="146"/>
                  </a:moveTo>
                  <a:cubicBezTo>
                    <a:pt x="689" y="99"/>
                    <a:pt x="728" y="60"/>
                    <a:pt x="775" y="60"/>
                  </a:cubicBezTo>
                  <a:cubicBezTo>
                    <a:pt x="823" y="60"/>
                    <a:pt x="861" y="99"/>
                    <a:pt x="861" y="146"/>
                  </a:cubicBezTo>
                  <a:cubicBezTo>
                    <a:pt x="861" y="194"/>
                    <a:pt x="823" y="232"/>
                    <a:pt x="775" y="232"/>
                  </a:cubicBezTo>
                  <a:cubicBezTo>
                    <a:pt x="728" y="232"/>
                    <a:pt x="689" y="194"/>
                    <a:pt x="689" y="146"/>
                  </a:cubicBezTo>
                  <a:moveTo>
                    <a:pt x="632" y="115"/>
                  </a:moveTo>
                  <a:cubicBezTo>
                    <a:pt x="252" y="115"/>
                    <a:pt x="252" y="115"/>
                    <a:pt x="252" y="115"/>
                  </a:cubicBezTo>
                  <a:cubicBezTo>
                    <a:pt x="87" y="115"/>
                    <a:pt x="16" y="167"/>
                    <a:pt x="7" y="294"/>
                  </a:cubicBezTo>
                  <a:cubicBezTo>
                    <a:pt x="0" y="394"/>
                    <a:pt x="7" y="1829"/>
                    <a:pt x="7" y="1890"/>
                  </a:cubicBezTo>
                  <a:cubicBezTo>
                    <a:pt x="56" y="1890"/>
                    <a:pt x="56" y="1890"/>
                    <a:pt x="56" y="1890"/>
                  </a:cubicBezTo>
                  <a:cubicBezTo>
                    <a:pt x="56" y="1875"/>
                    <a:pt x="50" y="395"/>
                    <a:pt x="56" y="298"/>
                  </a:cubicBezTo>
                  <a:cubicBezTo>
                    <a:pt x="61" y="227"/>
                    <a:pt x="80" y="165"/>
                    <a:pt x="252" y="165"/>
                  </a:cubicBezTo>
                  <a:cubicBezTo>
                    <a:pt x="630" y="165"/>
                    <a:pt x="630" y="165"/>
                    <a:pt x="630" y="165"/>
                  </a:cubicBezTo>
                  <a:cubicBezTo>
                    <a:pt x="639" y="236"/>
                    <a:pt x="701" y="292"/>
                    <a:pt x="775" y="292"/>
                  </a:cubicBezTo>
                  <a:cubicBezTo>
                    <a:pt x="856" y="292"/>
                    <a:pt x="921" y="227"/>
                    <a:pt x="921" y="146"/>
                  </a:cubicBezTo>
                  <a:cubicBezTo>
                    <a:pt x="921" y="65"/>
                    <a:pt x="856" y="0"/>
                    <a:pt x="775" y="0"/>
                  </a:cubicBezTo>
                  <a:cubicBezTo>
                    <a:pt x="705" y="0"/>
                    <a:pt x="646" y="49"/>
                    <a:pt x="632" y="11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/>
          </p:nvSpPr>
          <p:spPr bwMode="auto">
            <a:xfrm>
              <a:off x="3011" y="1320"/>
              <a:ext cx="928" cy="1281"/>
            </a:xfrm>
            <a:custGeom>
              <a:avLst/>
              <a:gdLst>
                <a:gd name="T0" fmla="*/ 666 w 822"/>
                <a:gd name="T1" fmla="*/ 166 h 1135"/>
                <a:gd name="T2" fmla="*/ 763 w 822"/>
                <a:gd name="T3" fmla="*/ 68 h 1135"/>
                <a:gd name="T4" fmla="*/ 860 w 822"/>
                <a:gd name="T5" fmla="*/ 166 h 1135"/>
                <a:gd name="T6" fmla="*/ 763 w 822"/>
                <a:gd name="T7" fmla="*/ 263 h 1135"/>
                <a:gd name="T8" fmla="*/ 666 w 822"/>
                <a:gd name="T9" fmla="*/ 166 h 1135"/>
                <a:gd name="T10" fmla="*/ 601 w 822"/>
                <a:gd name="T11" fmla="*/ 138 h 1135"/>
                <a:gd name="T12" fmla="*/ 228 w 822"/>
                <a:gd name="T13" fmla="*/ 134 h 1135"/>
                <a:gd name="T14" fmla="*/ 0 w 822"/>
                <a:gd name="T15" fmla="*/ 376 h 1135"/>
                <a:gd name="T16" fmla="*/ 0 w 822"/>
                <a:gd name="T17" fmla="*/ 1281 h 1135"/>
                <a:gd name="T18" fmla="*/ 55 w 822"/>
                <a:gd name="T19" fmla="*/ 1281 h 1135"/>
                <a:gd name="T20" fmla="*/ 55 w 822"/>
                <a:gd name="T21" fmla="*/ 376 h 1135"/>
                <a:gd name="T22" fmla="*/ 228 w 822"/>
                <a:gd name="T23" fmla="*/ 190 h 1135"/>
                <a:gd name="T24" fmla="*/ 601 w 822"/>
                <a:gd name="T25" fmla="*/ 193 h 1135"/>
                <a:gd name="T26" fmla="*/ 763 w 822"/>
                <a:gd name="T27" fmla="*/ 331 h 1135"/>
                <a:gd name="T28" fmla="*/ 928 w 822"/>
                <a:gd name="T29" fmla="*/ 166 h 1135"/>
                <a:gd name="T30" fmla="*/ 763 w 822"/>
                <a:gd name="T31" fmla="*/ 0 h 1135"/>
                <a:gd name="T32" fmla="*/ 601 w 822"/>
                <a:gd name="T33" fmla="*/ 138 h 113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22" h="1135">
                  <a:moveTo>
                    <a:pt x="590" y="147"/>
                  </a:moveTo>
                  <a:cubicBezTo>
                    <a:pt x="590" y="99"/>
                    <a:pt x="628" y="60"/>
                    <a:pt x="676" y="60"/>
                  </a:cubicBezTo>
                  <a:cubicBezTo>
                    <a:pt x="723" y="60"/>
                    <a:pt x="762" y="99"/>
                    <a:pt x="762" y="147"/>
                  </a:cubicBezTo>
                  <a:cubicBezTo>
                    <a:pt x="762" y="194"/>
                    <a:pt x="723" y="233"/>
                    <a:pt x="676" y="233"/>
                  </a:cubicBezTo>
                  <a:cubicBezTo>
                    <a:pt x="628" y="233"/>
                    <a:pt x="590" y="194"/>
                    <a:pt x="590" y="147"/>
                  </a:cubicBezTo>
                  <a:moveTo>
                    <a:pt x="532" y="122"/>
                  </a:moveTo>
                  <a:cubicBezTo>
                    <a:pt x="462" y="121"/>
                    <a:pt x="282" y="119"/>
                    <a:pt x="202" y="119"/>
                  </a:cubicBezTo>
                  <a:cubicBezTo>
                    <a:pt x="90" y="119"/>
                    <a:pt x="0" y="236"/>
                    <a:pt x="0" y="333"/>
                  </a:cubicBezTo>
                  <a:cubicBezTo>
                    <a:pt x="0" y="1135"/>
                    <a:pt x="0" y="1135"/>
                    <a:pt x="0" y="1135"/>
                  </a:cubicBezTo>
                  <a:cubicBezTo>
                    <a:pt x="49" y="1135"/>
                    <a:pt x="49" y="1135"/>
                    <a:pt x="49" y="1135"/>
                  </a:cubicBezTo>
                  <a:cubicBezTo>
                    <a:pt x="49" y="333"/>
                    <a:pt x="49" y="333"/>
                    <a:pt x="49" y="333"/>
                  </a:cubicBezTo>
                  <a:cubicBezTo>
                    <a:pt x="49" y="268"/>
                    <a:pt x="115" y="168"/>
                    <a:pt x="202" y="168"/>
                  </a:cubicBezTo>
                  <a:cubicBezTo>
                    <a:pt x="282" y="168"/>
                    <a:pt x="462" y="170"/>
                    <a:pt x="532" y="171"/>
                  </a:cubicBezTo>
                  <a:cubicBezTo>
                    <a:pt x="543" y="240"/>
                    <a:pt x="604" y="293"/>
                    <a:pt x="676" y="293"/>
                  </a:cubicBezTo>
                  <a:cubicBezTo>
                    <a:pt x="757" y="293"/>
                    <a:pt x="822" y="227"/>
                    <a:pt x="822" y="147"/>
                  </a:cubicBezTo>
                  <a:cubicBezTo>
                    <a:pt x="822" y="66"/>
                    <a:pt x="757" y="0"/>
                    <a:pt x="676" y="0"/>
                  </a:cubicBezTo>
                  <a:cubicBezTo>
                    <a:pt x="604" y="0"/>
                    <a:pt x="544" y="53"/>
                    <a:pt x="532" y="12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1513" y="2608"/>
              <a:ext cx="1142" cy="286"/>
            </a:xfrm>
            <a:custGeom>
              <a:avLst/>
              <a:gdLst>
                <a:gd name="T0" fmla="*/ 1087 w 1142"/>
                <a:gd name="T1" fmla="*/ 0 h 287"/>
                <a:gd name="T2" fmla="*/ 0 w 1142"/>
                <a:gd name="T3" fmla="*/ 287 h 287"/>
                <a:gd name="T4" fmla="*/ 335 w 1142"/>
                <a:gd name="T5" fmla="*/ 287 h 287"/>
                <a:gd name="T6" fmla="*/ 1142 w 1142"/>
                <a:gd name="T7" fmla="*/ 0 h 287"/>
                <a:gd name="T8" fmla="*/ 1087 w 1142"/>
                <a:gd name="T9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2" h="287">
                  <a:moveTo>
                    <a:pt x="1087" y="0"/>
                  </a:moveTo>
                  <a:lnTo>
                    <a:pt x="0" y="287"/>
                  </a:lnTo>
                  <a:lnTo>
                    <a:pt x="335" y="287"/>
                  </a:lnTo>
                  <a:lnTo>
                    <a:pt x="1142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4" name="Freeform 17"/>
            <p:cNvSpPr>
              <a:spLocks/>
            </p:cNvSpPr>
            <p:nvPr/>
          </p:nvSpPr>
          <p:spPr bwMode="auto">
            <a:xfrm>
              <a:off x="2088" y="2605"/>
              <a:ext cx="668" cy="295"/>
            </a:xfrm>
            <a:custGeom>
              <a:avLst/>
              <a:gdLst>
                <a:gd name="T0" fmla="*/ 611 w 668"/>
                <a:gd name="T1" fmla="*/ 0 h 295"/>
                <a:gd name="T2" fmla="*/ 0 w 668"/>
                <a:gd name="T3" fmla="*/ 295 h 295"/>
                <a:gd name="T4" fmla="*/ 344 w 668"/>
                <a:gd name="T5" fmla="*/ 295 h 295"/>
                <a:gd name="T6" fmla="*/ 668 w 668"/>
                <a:gd name="T7" fmla="*/ 0 h 295"/>
                <a:gd name="T8" fmla="*/ 611 w 668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8" h="295">
                  <a:moveTo>
                    <a:pt x="611" y="0"/>
                  </a:moveTo>
                  <a:lnTo>
                    <a:pt x="0" y="295"/>
                  </a:lnTo>
                  <a:lnTo>
                    <a:pt x="344" y="295"/>
                  </a:lnTo>
                  <a:lnTo>
                    <a:pt x="668" y="0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5" name="Freeform 19"/>
            <p:cNvSpPr>
              <a:spLocks/>
            </p:cNvSpPr>
            <p:nvPr/>
          </p:nvSpPr>
          <p:spPr bwMode="auto">
            <a:xfrm>
              <a:off x="2662" y="2611"/>
              <a:ext cx="339" cy="289"/>
            </a:xfrm>
            <a:custGeom>
              <a:avLst/>
              <a:gdLst>
                <a:gd name="T0" fmla="*/ 145 w 340"/>
                <a:gd name="T1" fmla="*/ 0 h 289"/>
                <a:gd name="T2" fmla="*/ 0 w 340"/>
                <a:gd name="T3" fmla="*/ 289 h 289"/>
                <a:gd name="T4" fmla="*/ 340 w 340"/>
                <a:gd name="T5" fmla="*/ 289 h 289"/>
                <a:gd name="T6" fmla="*/ 201 w 340"/>
                <a:gd name="T7" fmla="*/ 0 h 289"/>
                <a:gd name="T8" fmla="*/ 145 w 340"/>
                <a:gd name="T9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289">
                  <a:moveTo>
                    <a:pt x="145" y="0"/>
                  </a:moveTo>
                  <a:lnTo>
                    <a:pt x="0" y="289"/>
                  </a:lnTo>
                  <a:lnTo>
                    <a:pt x="340" y="289"/>
                  </a:lnTo>
                  <a:lnTo>
                    <a:pt x="201" y="0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6" name="Freeform 21"/>
            <p:cNvSpPr>
              <a:spLocks/>
            </p:cNvSpPr>
            <p:nvPr/>
          </p:nvSpPr>
          <p:spPr bwMode="auto">
            <a:xfrm>
              <a:off x="2914" y="2605"/>
              <a:ext cx="668" cy="298"/>
            </a:xfrm>
            <a:custGeom>
              <a:avLst/>
              <a:gdLst>
                <a:gd name="T0" fmla="*/ 0 w 668"/>
                <a:gd name="T1" fmla="*/ 0 h 298"/>
                <a:gd name="T2" fmla="*/ 328 w 668"/>
                <a:gd name="T3" fmla="*/ 298 h 298"/>
                <a:gd name="T4" fmla="*/ 668 w 668"/>
                <a:gd name="T5" fmla="*/ 298 h 298"/>
                <a:gd name="T6" fmla="*/ 55 w 668"/>
                <a:gd name="T7" fmla="*/ 0 h 298"/>
                <a:gd name="T8" fmla="*/ 0 w 668"/>
                <a:gd name="T9" fmla="*/ 0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8" h="298">
                  <a:moveTo>
                    <a:pt x="0" y="0"/>
                  </a:moveTo>
                  <a:lnTo>
                    <a:pt x="328" y="298"/>
                  </a:lnTo>
                  <a:lnTo>
                    <a:pt x="668" y="298"/>
                  </a:lnTo>
                  <a:lnTo>
                    <a:pt x="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23"/>
            <p:cNvSpPr>
              <a:spLocks/>
            </p:cNvSpPr>
            <p:nvPr/>
          </p:nvSpPr>
          <p:spPr bwMode="auto">
            <a:xfrm>
              <a:off x="3011" y="2601"/>
              <a:ext cx="1148" cy="304"/>
            </a:xfrm>
            <a:custGeom>
              <a:avLst/>
              <a:gdLst>
                <a:gd name="T0" fmla="*/ 0 w 1148"/>
                <a:gd name="T1" fmla="*/ 0 h 304"/>
                <a:gd name="T2" fmla="*/ 804 w 1148"/>
                <a:gd name="T3" fmla="*/ 304 h 304"/>
                <a:gd name="T4" fmla="*/ 1148 w 1148"/>
                <a:gd name="T5" fmla="*/ 304 h 304"/>
                <a:gd name="T6" fmla="*/ 55 w 1148"/>
                <a:gd name="T7" fmla="*/ 0 h 304"/>
                <a:gd name="T8" fmla="*/ 0 w 1148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8" h="304">
                  <a:moveTo>
                    <a:pt x="0" y="0"/>
                  </a:moveTo>
                  <a:lnTo>
                    <a:pt x="804" y="304"/>
                  </a:lnTo>
                  <a:lnTo>
                    <a:pt x="1148" y="304"/>
                  </a:lnTo>
                  <a:lnTo>
                    <a:pt x="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065475" y="2302181"/>
            <a:ext cx="4536956" cy="10645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zh-CN" altLang="en-US" sz="1600" b="1" dirty="0">
                <a:solidFill>
                  <a:schemeClr val="tx2"/>
                </a:solidFill>
              </a:rPr>
              <a:t>市场说明一</a:t>
            </a:r>
            <a:r>
              <a:rPr lang="en-US" altLang="zh-CN" sz="1600" dirty="0">
                <a:solidFill>
                  <a:schemeClr val="tx2"/>
                </a:solidFill>
              </a:rPr>
              <a:t>……</a:t>
            </a:r>
            <a:r>
              <a:rPr lang="zh-CN" altLang="en-US" sz="1600" dirty="0">
                <a:solidFill>
                  <a:schemeClr val="tx2"/>
                </a:solidFill>
              </a:rPr>
              <a:t>点击输入本栏的具体文字，简明扼要的说明分项内容，此为概念图解，请根据您的具体内容酌情修改</a:t>
            </a:r>
            <a:endParaRPr lang="en-US" altLang="zh-CN" sz="1600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65475" y="4146595"/>
            <a:ext cx="4536956" cy="10645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zh-CN" altLang="en-US" sz="1600" b="1" dirty="0">
                <a:solidFill>
                  <a:schemeClr val="tx2"/>
                </a:solidFill>
              </a:rPr>
              <a:t>市场说明一</a:t>
            </a:r>
            <a:r>
              <a:rPr lang="en-US" altLang="zh-CN" sz="1600" dirty="0">
                <a:solidFill>
                  <a:schemeClr val="tx2"/>
                </a:solidFill>
              </a:rPr>
              <a:t>……</a:t>
            </a:r>
            <a:r>
              <a:rPr lang="zh-CN" altLang="en-US" sz="1600" dirty="0">
                <a:solidFill>
                  <a:schemeClr val="tx2"/>
                </a:solidFill>
              </a:rPr>
              <a:t>点击输入本栏的具体文字，简明扼要的说明分项内容，此为概念图解，请根据您的具体内容酌情修改</a:t>
            </a:r>
            <a:endParaRPr lang="en-US" altLang="zh-CN" sz="1600" dirty="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33070" y="5528010"/>
            <a:ext cx="227653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网络市场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65475" y="6032131"/>
            <a:ext cx="4536956" cy="10645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zh-CN" altLang="en-US" sz="1600" b="1" dirty="0">
                <a:solidFill>
                  <a:schemeClr val="tx2"/>
                </a:solidFill>
              </a:rPr>
              <a:t>市场说明一</a:t>
            </a:r>
            <a:r>
              <a:rPr lang="en-US" altLang="zh-CN" sz="1600" dirty="0">
                <a:solidFill>
                  <a:schemeClr val="tx2"/>
                </a:solidFill>
              </a:rPr>
              <a:t>……</a:t>
            </a:r>
            <a:r>
              <a:rPr lang="zh-CN" altLang="en-US" sz="1600" dirty="0">
                <a:solidFill>
                  <a:schemeClr val="tx2"/>
                </a:solidFill>
              </a:rPr>
              <a:t>点击输入本栏的具体文字，简明扼要的说明分项内容，此为概念图解，请根据您的具体内容酌情修改</a:t>
            </a:r>
            <a:endParaRPr lang="en-US" altLang="zh-CN" sz="1600" dirty="0">
              <a:solidFill>
                <a:schemeClr val="tx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286130" y="3085449"/>
            <a:ext cx="4648340" cy="10645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1600" b="1" dirty="0">
                <a:solidFill>
                  <a:schemeClr val="tx2"/>
                </a:solidFill>
              </a:rPr>
              <a:t>市场说明一</a:t>
            </a:r>
            <a:r>
              <a:rPr lang="en-US" altLang="zh-CN" sz="1600" dirty="0">
                <a:solidFill>
                  <a:schemeClr val="tx2"/>
                </a:solidFill>
              </a:rPr>
              <a:t>……</a:t>
            </a:r>
            <a:r>
              <a:rPr lang="zh-CN" altLang="en-US" sz="1600" dirty="0">
                <a:solidFill>
                  <a:schemeClr val="tx2"/>
                </a:solidFill>
              </a:rPr>
              <a:t>点击输入本栏的具体文字，简明扼要的说明分项内容，此为概念图解，请根据您的具体内容酌情修改</a:t>
            </a:r>
            <a:endParaRPr lang="en-US" altLang="zh-CN" sz="16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286130" y="5211192"/>
            <a:ext cx="4648340" cy="10645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1600" b="1" dirty="0">
                <a:solidFill>
                  <a:schemeClr val="tx2"/>
                </a:solidFill>
              </a:rPr>
              <a:t>市场说明一</a:t>
            </a:r>
            <a:r>
              <a:rPr lang="en-US" altLang="zh-CN" sz="1600" dirty="0">
                <a:solidFill>
                  <a:schemeClr val="tx2"/>
                </a:solidFill>
              </a:rPr>
              <a:t>……</a:t>
            </a:r>
            <a:r>
              <a:rPr lang="zh-CN" altLang="en-US" sz="1600" dirty="0">
                <a:solidFill>
                  <a:schemeClr val="tx2"/>
                </a:solidFill>
              </a:rPr>
              <a:t>点击输入本栏的具体文字，简明扼要的说明分项内容，此为概念图解，请根据您的具体内容酌情修改</a:t>
            </a:r>
            <a:endParaRPr lang="en-US" altLang="zh-CN" sz="1600" dirty="0">
              <a:solidFill>
                <a:schemeClr val="tx2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361802" y="8301118"/>
            <a:ext cx="6180180" cy="1060369"/>
            <a:chOff x="5361802" y="8301118"/>
            <a:chExt cx="6180180" cy="1060369"/>
          </a:xfrm>
        </p:grpSpPr>
        <p:sp>
          <p:nvSpPr>
            <p:cNvPr id="3" name="矩形 2"/>
            <p:cNvSpPr/>
            <p:nvPr/>
          </p:nvSpPr>
          <p:spPr>
            <a:xfrm>
              <a:off x="5361802" y="8301118"/>
              <a:ext cx="6180180" cy="10603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480987" y="8468189"/>
              <a:ext cx="2276532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sz="4000" dirty="0"/>
                <a:t>市  场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4471" y="114300"/>
            <a:ext cx="746572" cy="661016"/>
            <a:chOff x="2098676" y="7219950"/>
            <a:chExt cx="1163637" cy="1030288"/>
          </a:xfrm>
          <a:solidFill>
            <a:schemeClr val="accent5"/>
          </a:solidFill>
        </p:grpSpPr>
        <p:sp>
          <p:nvSpPr>
            <p:cNvPr id="37" name="Freeform 13"/>
            <p:cNvSpPr>
              <a:spLocks/>
            </p:cNvSpPr>
            <p:nvPr/>
          </p:nvSpPr>
          <p:spPr bwMode="auto">
            <a:xfrm>
              <a:off x="2098676" y="7575550"/>
              <a:ext cx="258763" cy="236538"/>
            </a:xfrm>
            <a:custGeom>
              <a:avLst/>
              <a:gdLst>
                <a:gd name="T0" fmla="*/ 68 w 69"/>
                <a:gd name="T1" fmla="*/ 32 h 63"/>
                <a:gd name="T2" fmla="*/ 53 w 69"/>
                <a:gd name="T3" fmla="*/ 59 h 63"/>
                <a:gd name="T4" fmla="*/ 45 w 69"/>
                <a:gd name="T5" fmla="*/ 62 h 63"/>
                <a:gd name="T6" fmla="*/ 4 w 69"/>
                <a:gd name="T7" fmla="*/ 39 h 63"/>
                <a:gd name="T8" fmla="*/ 2 w 69"/>
                <a:gd name="T9" fmla="*/ 31 h 63"/>
                <a:gd name="T10" fmla="*/ 17 w 69"/>
                <a:gd name="T11" fmla="*/ 4 h 63"/>
                <a:gd name="T12" fmla="*/ 24 w 69"/>
                <a:gd name="T13" fmla="*/ 2 h 63"/>
                <a:gd name="T14" fmla="*/ 66 w 69"/>
                <a:gd name="T15" fmla="*/ 25 h 63"/>
                <a:gd name="T16" fmla="*/ 68 w 69"/>
                <a:gd name="T17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3">
                  <a:moveTo>
                    <a:pt x="68" y="32"/>
                  </a:moveTo>
                  <a:cubicBezTo>
                    <a:pt x="53" y="59"/>
                    <a:pt x="53" y="59"/>
                    <a:pt x="53" y="59"/>
                  </a:cubicBezTo>
                  <a:cubicBezTo>
                    <a:pt x="51" y="62"/>
                    <a:pt x="48" y="63"/>
                    <a:pt x="45" y="62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" y="38"/>
                    <a:pt x="0" y="34"/>
                    <a:pt x="2" y="3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1"/>
                    <a:pt x="22" y="0"/>
                    <a:pt x="24" y="2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8" y="26"/>
                    <a:pt x="69" y="30"/>
                    <a:pt x="6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2133601" y="7639050"/>
              <a:ext cx="193675" cy="112713"/>
            </a:xfrm>
            <a:custGeom>
              <a:avLst/>
              <a:gdLst>
                <a:gd name="T0" fmla="*/ 26 w 52"/>
                <a:gd name="T1" fmla="*/ 19 h 30"/>
                <a:gd name="T2" fmla="*/ 22 w 52"/>
                <a:gd name="T3" fmla="*/ 17 h 30"/>
                <a:gd name="T4" fmla="*/ 1 w 52"/>
                <a:gd name="T5" fmla="*/ 0 h 30"/>
                <a:gd name="T6" fmla="*/ 0 w 52"/>
                <a:gd name="T7" fmla="*/ 1 h 30"/>
                <a:gd name="T8" fmla="*/ 19 w 52"/>
                <a:gd name="T9" fmla="*/ 17 h 30"/>
                <a:gd name="T10" fmla="*/ 17 w 52"/>
                <a:gd name="T11" fmla="*/ 20 h 30"/>
                <a:gd name="T12" fmla="*/ 25 w 52"/>
                <a:gd name="T13" fmla="*/ 25 h 30"/>
                <a:gd name="T14" fmla="*/ 27 w 52"/>
                <a:gd name="T15" fmla="*/ 21 h 30"/>
                <a:gd name="T16" fmla="*/ 27 w 52"/>
                <a:gd name="T17" fmla="*/ 21 h 30"/>
                <a:gd name="T18" fmla="*/ 51 w 52"/>
                <a:gd name="T19" fmla="*/ 30 h 30"/>
                <a:gd name="T20" fmla="*/ 52 w 52"/>
                <a:gd name="T21" fmla="*/ 28 h 30"/>
                <a:gd name="T22" fmla="*/ 26 w 52"/>
                <a:gd name="T23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0">
                  <a:moveTo>
                    <a:pt x="26" y="19"/>
                  </a:moveTo>
                  <a:cubicBezTo>
                    <a:pt x="25" y="19"/>
                    <a:pt x="23" y="17"/>
                    <a:pt x="22" y="1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2" y="28"/>
                    <a:pt x="52" y="28"/>
                    <a:pt x="52" y="28"/>
                  </a:cubicBezTo>
                  <a:lnTo>
                    <a:pt x="2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5"/>
            <p:cNvSpPr>
              <a:spLocks/>
            </p:cNvSpPr>
            <p:nvPr/>
          </p:nvSpPr>
          <p:spPr bwMode="auto">
            <a:xfrm>
              <a:off x="2233613" y="7578725"/>
              <a:ext cx="82550" cy="65088"/>
            </a:xfrm>
            <a:custGeom>
              <a:avLst/>
              <a:gdLst>
                <a:gd name="T0" fmla="*/ 19 w 22"/>
                <a:gd name="T1" fmla="*/ 17 h 17"/>
                <a:gd name="T2" fmla="*/ 17 w 22"/>
                <a:gd name="T3" fmla="*/ 15 h 17"/>
                <a:gd name="T4" fmla="*/ 18 w 22"/>
                <a:gd name="T5" fmla="*/ 12 h 17"/>
                <a:gd name="T6" fmla="*/ 17 w 22"/>
                <a:gd name="T7" fmla="*/ 9 h 17"/>
                <a:gd name="T8" fmla="*/ 7 w 22"/>
                <a:gd name="T9" fmla="*/ 4 h 17"/>
                <a:gd name="T10" fmla="*/ 4 w 22"/>
                <a:gd name="T11" fmla="*/ 4 h 17"/>
                <a:gd name="T12" fmla="*/ 2 w 22"/>
                <a:gd name="T13" fmla="*/ 7 h 17"/>
                <a:gd name="T14" fmla="*/ 0 w 22"/>
                <a:gd name="T15" fmla="*/ 6 h 17"/>
                <a:gd name="T16" fmla="*/ 1 w 22"/>
                <a:gd name="T17" fmla="*/ 3 h 17"/>
                <a:gd name="T18" fmla="*/ 9 w 22"/>
                <a:gd name="T19" fmla="*/ 1 h 17"/>
                <a:gd name="T20" fmla="*/ 18 w 22"/>
                <a:gd name="T21" fmla="*/ 7 h 17"/>
                <a:gd name="T22" fmla="*/ 21 w 22"/>
                <a:gd name="T23" fmla="*/ 14 h 17"/>
                <a:gd name="T24" fmla="*/ 19 w 22"/>
                <a:gd name="T2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17">
                  <a:moveTo>
                    <a:pt x="19" y="17"/>
                  </a:moveTo>
                  <a:cubicBezTo>
                    <a:pt x="17" y="15"/>
                    <a:pt x="17" y="15"/>
                    <a:pt x="17" y="15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18" y="10"/>
                    <a:pt x="17" y="9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3"/>
                    <a:pt x="4" y="4"/>
                    <a:pt x="4" y="4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6" y="0"/>
                    <a:pt x="9" y="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1" y="8"/>
                    <a:pt x="22" y="12"/>
                    <a:pt x="21" y="14"/>
                  </a:cubicBezTo>
                  <a:lnTo>
                    <a:pt x="1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6"/>
            <p:cNvSpPr>
              <a:spLocks/>
            </p:cNvSpPr>
            <p:nvPr/>
          </p:nvSpPr>
          <p:spPr bwMode="auto">
            <a:xfrm>
              <a:off x="2241551" y="7219950"/>
              <a:ext cx="596900" cy="760413"/>
            </a:xfrm>
            <a:custGeom>
              <a:avLst/>
              <a:gdLst>
                <a:gd name="T0" fmla="*/ 138 w 159"/>
                <a:gd name="T1" fmla="*/ 79 h 203"/>
                <a:gd name="T2" fmla="*/ 159 w 159"/>
                <a:gd name="T3" fmla="*/ 38 h 203"/>
                <a:gd name="T4" fmla="*/ 139 w 159"/>
                <a:gd name="T5" fmla="*/ 28 h 203"/>
                <a:gd name="T6" fmla="*/ 124 w 159"/>
                <a:gd name="T7" fmla="*/ 57 h 203"/>
                <a:gd name="T8" fmla="*/ 89 w 159"/>
                <a:gd name="T9" fmla="*/ 57 h 203"/>
                <a:gd name="T10" fmla="*/ 105 w 159"/>
                <a:gd name="T11" fmla="*/ 30 h 203"/>
                <a:gd name="T12" fmla="*/ 75 w 159"/>
                <a:gd name="T13" fmla="*/ 0 h 203"/>
                <a:gd name="T14" fmla="*/ 45 w 159"/>
                <a:gd name="T15" fmla="*/ 30 h 203"/>
                <a:gd name="T16" fmla="*/ 61 w 159"/>
                <a:gd name="T17" fmla="*/ 57 h 203"/>
                <a:gd name="T18" fmla="*/ 21 w 159"/>
                <a:gd name="T19" fmla="*/ 57 h 203"/>
                <a:gd name="T20" fmla="*/ 0 w 159"/>
                <a:gd name="T21" fmla="*/ 98 h 203"/>
                <a:gd name="T22" fmla="*/ 20 w 159"/>
                <a:gd name="T23" fmla="*/ 108 h 203"/>
                <a:gd name="T24" fmla="*/ 35 w 159"/>
                <a:gd name="T25" fmla="*/ 79 h 203"/>
                <a:gd name="T26" fmla="*/ 52 w 159"/>
                <a:gd name="T27" fmla="*/ 79 h 203"/>
                <a:gd name="T28" fmla="*/ 52 w 159"/>
                <a:gd name="T29" fmla="*/ 79 h 203"/>
                <a:gd name="T30" fmla="*/ 52 w 159"/>
                <a:gd name="T31" fmla="*/ 142 h 203"/>
                <a:gd name="T32" fmla="*/ 52 w 159"/>
                <a:gd name="T33" fmla="*/ 142 h 203"/>
                <a:gd name="T34" fmla="*/ 44 w 159"/>
                <a:gd name="T35" fmla="*/ 158 h 203"/>
                <a:gd name="T36" fmla="*/ 8 w 159"/>
                <a:gd name="T37" fmla="*/ 185 h 203"/>
                <a:gd name="T38" fmla="*/ 21 w 159"/>
                <a:gd name="T39" fmla="*/ 203 h 203"/>
                <a:gd name="T40" fmla="*/ 62 w 159"/>
                <a:gd name="T41" fmla="*/ 173 h 203"/>
                <a:gd name="T42" fmla="*/ 62 w 159"/>
                <a:gd name="T43" fmla="*/ 173 h 203"/>
                <a:gd name="T44" fmla="*/ 76 w 159"/>
                <a:gd name="T45" fmla="*/ 142 h 203"/>
                <a:gd name="T46" fmla="*/ 115 w 159"/>
                <a:gd name="T47" fmla="*/ 142 h 203"/>
                <a:gd name="T48" fmla="*/ 115 w 159"/>
                <a:gd name="T49" fmla="*/ 171 h 203"/>
                <a:gd name="T50" fmla="*/ 138 w 159"/>
                <a:gd name="T51" fmla="*/ 171 h 203"/>
                <a:gd name="T52" fmla="*/ 138 w 159"/>
                <a:gd name="T53" fmla="*/ 120 h 203"/>
                <a:gd name="T54" fmla="*/ 100 w 159"/>
                <a:gd name="T55" fmla="*/ 120 h 203"/>
                <a:gd name="T56" fmla="*/ 100 w 159"/>
                <a:gd name="T57" fmla="*/ 79 h 203"/>
                <a:gd name="T58" fmla="*/ 138 w 159"/>
                <a:gd name="T59" fmla="*/ 7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9" h="203">
                  <a:moveTo>
                    <a:pt x="138" y="79"/>
                  </a:moveTo>
                  <a:cubicBezTo>
                    <a:pt x="159" y="38"/>
                    <a:pt x="159" y="38"/>
                    <a:pt x="159" y="38"/>
                  </a:cubicBezTo>
                  <a:cubicBezTo>
                    <a:pt x="139" y="28"/>
                    <a:pt x="139" y="28"/>
                    <a:pt x="139" y="28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99" y="52"/>
                    <a:pt x="105" y="42"/>
                    <a:pt x="105" y="30"/>
                  </a:cubicBezTo>
                  <a:cubicBezTo>
                    <a:pt x="105" y="13"/>
                    <a:pt x="92" y="0"/>
                    <a:pt x="75" y="0"/>
                  </a:cubicBezTo>
                  <a:cubicBezTo>
                    <a:pt x="59" y="0"/>
                    <a:pt x="45" y="13"/>
                    <a:pt x="45" y="30"/>
                  </a:cubicBezTo>
                  <a:cubicBezTo>
                    <a:pt x="45" y="41"/>
                    <a:pt x="52" y="52"/>
                    <a:pt x="6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52" y="79"/>
                    <a:pt x="52" y="79"/>
                    <a:pt x="52" y="79"/>
                  </a:cubicBezTo>
                  <a:cubicBezTo>
                    <a:pt x="52" y="79"/>
                    <a:pt x="52" y="79"/>
                    <a:pt x="52" y="79"/>
                  </a:cubicBezTo>
                  <a:cubicBezTo>
                    <a:pt x="52" y="142"/>
                    <a:pt x="52" y="142"/>
                    <a:pt x="52" y="142"/>
                  </a:cubicBezTo>
                  <a:cubicBezTo>
                    <a:pt x="52" y="142"/>
                    <a:pt x="52" y="142"/>
                    <a:pt x="52" y="142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8" y="185"/>
                    <a:pt x="8" y="185"/>
                    <a:pt x="8" y="185"/>
                  </a:cubicBezTo>
                  <a:cubicBezTo>
                    <a:pt x="21" y="203"/>
                    <a:pt x="21" y="203"/>
                    <a:pt x="21" y="203"/>
                  </a:cubicBezTo>
                  <a:cubicBezTo>
                    <a:pt x="62" y="173"/>
                    <a:pt x="62" y="173"/>
                    <a:pt x="62" y="173"/>
                  </a:cubicBezTo>
                  <a:cubicBezTo>
                    <a:pt x="62" y="173"/>
                    <a:pt x="62" y="173"/>
                    <a:pt x="62" y="173"/>
                  </a:cubicBezTo>
                  <a:cubicBezTo>
                    <a:pt x="76" y="142"/>
                    <a:pt x="76" y="142"/>
                    <a:pt x="76" y="142"/>
                  </a:cubicBezTo>
                  <a:cubicBezTo>
                    <a:pt x="115" y="142"/>
                    <a:pt x="115" y="142"/>
                    <a:pt x="115" y="142"/>
                  </a:cubicBezTo>
                  <a:cubicBezTo>
                    <a:pt x="115" y="171"/>
                    <a:pt x="115" y="171"/>
                    <a:pt x="115" y="171"/>
                  </a:cubicBezTo>
                  <a:cubicBezTo>
                    <a:pt x="138" y="171"/>
                    <a:pt x="138" y="171"/>
                    <a:pt x="138" y="171"/>
                  </a:cubicBezTo>
                  <a:cubicBezTo>
                    <a:pt x="138" y="120"/>
                    <a:pt x="138" y="120"/>
                    <a:pt x="138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0" y="79"/>
                    <a:pt x="100" y="79"/>
                    <a:pt x="100" y="79"/>
                  </a:cubicBezTo>
                  <a:lnTo>
                    <a:pt x="138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17"/>
            <p:cNvSpPr>
              <a:spLocks noChangeShapeType="1"/>
            </p:cNvSpPr>
            <p:nvPr/>
          </p:nvSpPr>
          <p:spPr bwMode="auto">
            <a:xfrm>
              <a:off x="2335213" y="8126413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Line 18"/>
            <p:cNvSpPr>
              <a:spLocks noChangeShapeType="1"/>
            </p:cNvSpPr>
            <p:nvPr/>
          </p:nvSpPr>
          <p:spPr bwMode="auto">
            <a:xfrm>
              <a:off x="2335213" y="8126413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19"/>
            <p:cNvSpPr>
              <a:spLocks noChangeArrowheads="1"/>
            </p:cNvSpPr>
            <p:nvPr/>
          </p:nvSpPr>
          <p:spPr bwMode="auto">
            <a:xfrm>
              <a:off x="2189163" y="8085138"/>
              <a:ext cx="296863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20"/>
            <p:cNvSpPr>
              <a:spLocks noChangeArrowheads="1"/>
            </p:cNvSpPr>
            <p:nvPr/>
          </p:nvSpPr>
          <p:spPr bwMode="auto">
            <a:xfrm>
              <a:off x="2541588" y="7927975"/>
              <a:ext cx="300038" cy="3222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1"/>
            <p:cNvSpPr>
              <a:spLocks/>
            </p:cNvSpPr>
            <p:nvPr/>
          </p:nvSpPr>
          <p:spPr bwMode="auto">
            <a:xfrm>
              <a:off x="2827338" y="7561263"/>
              <a:ext cx="434975" cy="688975"/>
            </a:xfrm>
            <a:custGeom>
              <a:avLst/>
              <a:gdLst>
                <a:gd name="T0" fmla="*/ 274 w 274"/>
                <a:gd name="T1" fmla="*/ 137 h 434"/>
                <a:gd name="T2" fmla="*/ 137 w 274"/>
                <a:gd name="T3" fmla="*/ 0 h 434"/>
                <a:gd name="T4" fmla="*/ 0 w 274"/>
                <a:gd name="T5" fmla="*/ 137 h 434"/>
                <a:gd name="T6" fmla="*/ 42 w 274"/>
                <a:gd name="T7" fmla="*/ 137 h 434"/>
                <a:gd name="T8" fmla="*/ 42 w 274"/>
                <a:gd name="T9" fmla="*/ 434 h 434"/>
                <a:gd name="T10" fmla="*/ 231 w 274"/>
                <a:gd name="T11" fmla="*/ 434 h 434"/>
                <a:gd name="T12" fmla="*/ 231 w 274"/>
                <a:gd name="T13" fmla="*/ 137 h 434"/>
                <a:gd name="T14" fmla="*/ 274 w 274"/>
                <a:gd name="T15" fmla="*/ 13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4" h="434">
                  <a:moveTo>
                    <a:pt x="274" y="137"/>
                  </a:moveTo>
                  <a:lnTo>
                    <a:pt x="137" y="0"/>
                  </a:lnTo>
                  <a:lnTo>
                    <a:pt x="0" y="137"/>
                  </a:lnTo>
                  <a:lnTo>
                    <a:pt x="42" y="137"/>
                  </a:lnTo>
                  <a:lnTo>
                    <a:pt x="42" y="434"/>
                  </a:lnTo>
                  <a:lnTo>
                    <a:pt x="231" y="434"/>
                  </a:lnTo>
                  <a:lnTo>
                    <a:pt x="231" y="137"/>
                  </a:lnTo>
                  <a:lnTo>
                    <a:pt x="274" y="1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857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2" grpId="0"/>
      <p:bldP spid="43" grpId="0"/>
      <p:bldP spid="44" grpId="0"/>
      <p:bldP spid="39" grpId="0"/>
      <p:bldP spid="41" grpId="0"/>
      <p:bldP spid="52" grpId="0"/>
      <p:bldP spid="53" grpId="0"/>
      <p:bldP spid="54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619" y="245110"/>
            <a:ext cx="8180611" cy="504190"/>
          </a:xfrm>
        </p:spPr>
        <p:txBody>
          <a:bodyPr>
            <a:normAutofit fontScale="90000"/>
          </a:bodyPr>
          <a:lstStyle/>
          <a:p>
            <a:r>
              <a:rPr lang="en-US" altLang="en-CA" dirty="0"/>
              <a:t>What This System Will Bring To </a:t>
            </a:r>
            <a:r>
              <a:rPr lang="en-US" altLang="en-CA" dirty="0" smtClean="0"/>
              <a:t>You - Objectives</a:t>
            </a:r>
            <a:endParaRPr lang="en-US" altLang="en-CA" dirty="0"/>
          </a:p>
        </p:txBody>
      </p:sp>
      <p:grpSp>
        <p:nvGrpSpPr>
          <p:cNvPr id="23" name="组合 22"/>
          <p:cNvGrpSpPr/>
          <p:nvPr/>
        </p:nvGrpSpPr>
        <p:grpSpPr>
          <a:xfrm>
            <a:off x="5663849" y="2401003"/>
            <a:ext cx="2763361" cy="2727668"/>
            <a:chOff x="8324466" y="4533451"/>
            <a:chExt cx="3948393" cy="3906357"/>
          </a:xfrm>
        </p:grpSpPr>
        <p:sp>
          <p:nvSpPr>
            <p:cNvPr id="34" name="Shape 814"/>
            <p:cNvSpPr/>
            <p:nvPr/>
          </p:nvSpPr>
          <p:spPr>
            <a:xfrm>
              <a:off x="8324466" y="4533451"/>
              <a:ext cx="3948393" cy="3906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1600" extrusionOk="0">
                  <a:moveTo>
                    <a:pt x="7807" y="14886"/>
                  </a:moveTo>
                  <a:lnTo>
                    <a:pt x="16936" y="13393"/>
                  </a:lnTo>
                  <a:lnTo>
                    <a:pt x="21033" y="5029"/>
                  </a:lnTo>
                  <a:cubicBezTo>
                    <a:pt x="20634" y="4263"/>
                    <a:pt x="18924" y="1282"/>
                    <a:pt x="16060" y="341"/>
                  </a:cubicBezTo>
                  <a:cubicBezTo>
                    <a:pt x="15370" y="115"/>
                    <a:pt x="14643" y="0"/>
                    <a:pt x="13899" y="0"/>
                  </a:cubicBezTo>
                  <a:cubicBezTo>
                    <a:pt x="11494" y="0"/>
                    <a:pt x="9633" y="1170"/>
                    <a:pt x="9404" y="1320"/>
                  </a:cubicBezTo>
                  <a:cubicBezTo>
                    <a:pt x="2900" y="5909"/>
                    <a:pt x="-567" y="13692"/>
                    <a:pt x="77" y="21600"/>
                  </a:cubicBezTo>
                  <a:cubicBezTo>
                    <a:pt x="297" y="20626"/>
                    <a:pt x="689" y="19600"/>
                    <a:pt x="1356" y="18630"/>
                  </a:cubicBezTo>
                  <a:cubicBezTo>
                    <a:pt x="3537" y="15463"/>
                    <a:pt x="7530" y="14920"/>
                    <a:pt x="7807" y="14886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defTabSz="31940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Shape 818"/>
            <p:cNvSpPr/>
            <p:nvPr/>
          </p:nvSpPr>
          <p:spPr>
            <a:xfrm>
              <a:off x="9566898" y="5462613"/>
              <a:ext cx="1712953" cy="982110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/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6000">
                  <a:solidFill>
                    <a:srgbClr val="FFFFFF"/>
                  </a:solidFill>
                  <a:latin typeface="Lato Light" panose="020F0502020204030203"/>
                  <a:ea typeface="Lato Light" panose="020F0502020204030203"/>
                  <a:cs typeface="Lato Light" panose="020F0502020204030203"/>
                  <a:sym typeface="Lato Light" panose="020F0502020204030203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4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50%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352236" y="2213236"/>
            <a:ext cx="3204752" cy="2196797"/>
            <a:chOff x="10736897" y="4264547"/>
            <a:chExt cx="4579069" cy="3146084"/>
          </a:xfrm>
          <a:solidFill>
            <a:schemeClr val="accent2"/>
          </a:solidFill>
        </p:grpSpPr>
        <p:sp>
          <p:nvSpPr>
            <p:cNvPr id="42" name="Shape 813"/>
            <p:cNvSpPr/>
            <p:nvPr/>
          </p:nvSpPr>
          <p:spPr>
            <a:xfrm>
              <a:off x="10736897" y="4264547"/>
              <a:ext cx="4579069" cy="3146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600" extrusionOk="0">
                  <a:moveTo>
                    <a:pt x="19007" y="5854"/>
                  </a:moveTo>
                  <a:cubicBezTo>
                    <a:pt x="15675" y="2078"/>
                    <a:pt x="11527" y="0"/>
                    <a:pt x="7326" y="0"/>
                  </a:cubicBezTo>
                  <a:cubicBezTo>
                    <a:pt x="5334" y="0"/>
                    <a:pt x="3355" y="459"/>
                    <a:pt x="1443" y="1365"/>
                  </a:cubicBezTo>
                  <a:cubicBezTo>
                    <a:pt x="954" y="1597"/>
                    <a:pt x="473" y="1856"/>
                    <a:pt x="0" y="2143"/>
                  </a:cubicBezTo>
                  <a:cubicBezTo>
                    <a:pt x="197" y="2120"/>
                    <a:pt x="399" y="2108"/>
                    <a:pt x="605" y="2108"/>
                  </a:cubicBezTo>
                  <a:cubicBezTo>
                    <a:pt x="1337" y="2108"/>
                    <a:pt x="2054" y="2267"/>
                    <a:pt x="2735" y="2581"/>
                  </a:cubicBezTo>
                  <a:cubicBezTo>
                    <a:pt x="5939" y="4058"/>
                    <a:pt x="7580" y="8966"/>
                    <a:pt x="7648" y="9174"/>
                  </a:cubicBezTo>
                  <a:lnTo>
                    <a:pt x="11353" y="19788"/>
                  </a:lnTo>
                  <a:lnTo>
                    <a:pt x="19244" y="21600"/>
                  </a:lnTo>
                  <a:cubicBezTo>
                    <a:pt x="19745" y="20775"/>
                    <a:pt x="21600" y="17453"/>
                    <a:pt x="21580" y="13587"/>
                  </a:cubicBezTo>
                  <a:cubicBezTo>
                    <a:pt x="21556" y="9281"/>
                    <a:pt x="19448" y="6408"/>
                    <a:pt x="19007" y="5854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defTabSz="31940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Shape 819"/>
            <p:cNvSpPr/>
            <p:nvPr/>
          </p:nvSpPr>
          <p:spPr>
            <a:xfrm>
              <a:off x="13183551" y="5462613"/>
              <a:ext cx="1712953" cy="982110"/>
            </a:xfrm>
            <a:prstGeom prst="rect">
              <a:avLst/>
            </a:prstGeom>
            <a:grpFill/>
            <a:ln w="12700">
              <a:miter lim="400000"/>
            </a:ln>
          </p:spPr>
          <p:txBody>
            <a:bodyPr lIns="0" tIns="0" rIns="0" bIns="0"/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6000">
                  <a:solidFill>
                    <a:srgbClr val="FFFFFF"/>
                  </a:solidFill>
                  <a:latin typeface="Lato Light" panose="020F0502020204030203"/>
                  <a:ea typeface="Lato Light" panose="020F0502020204030203"/>
                  <a:cs typeface="Lato Light" panose="020F0502020204030203"/>
                  <a:sym typeface="Lato Light" panose="020F0502020204030203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4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25%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198906" y="5872087"/>
            <a:ext cx="3478681" cy="1783114"/>
            <a:chOff x="10517813" y="9504471"/>
            <a:chExt cx="4970469" cy="2553639"/>
          </a:xfrm>
        </p:grpSpPr>
        <p:sp>
          <p:nvSpPr>
            <p:cNvPr id="47" name="Shape 815"/>
            <p:cNvSpPr/>
            <p:nvPr/>
          </p:nvSpPr>
          <p:spPr>
            <a:xfrm>
              <a:off x="10517813" y="9504471"/>
              <a:ext cx="4970469" cy="2553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496" extrusionOk="0">
                  <a:moveTo>
                    <a:pt x="13214" y="6652"/>
                  </a:moveTo>
                  <a:lnTo>
                    <a:pt x="6555" y="0"/>
                  </a:lnTo>
                  <a:lnTo>
                    <a:pt x="53" y="6493"/>
                  </a:lnTo>
                  <a:cubicBezTo>
                    <a:pt x="-25" y="7766"/>
                    <a:pt x="-213" y="12704"/>
                    <a:pt x="1220" y="16502"/>
                  </a:cubicBezTo>
                  <a:cubicBezTo>
                    <a:pt x="2931" y="21034"/>
                    <a:pt x="5849" y="21458"/>
                    <a:pt x="6025" y="21480"/>
                  </a:cubicBezTo>
                  <a:cubicBezTo>
                    <a:pt x="8019" y="21600"/>
                    <a:pt x="10010" y="21039"/>
                    <a:pt x="11922" y="19823"/>
                  </a:cubicBezTo>
                  <a:cubicBezTo>
                    <a:pt x="15933" y="17271"/>
                    <a:pt x="19253" y="12077"/>
                    <a:pt x="21387" y="5178"/>
                  </a:cubicBezTo>
                  <a:cubicBezTo>
                    <a:pt x="20798" y="6168"/>
                    <a:pt x="20074" y="7062"/>
                    <a:pt x="19195" y="7635"/>
                  </a:cubicBezTo>
                  <a:cubicBezTo>
                    <a:pt x="18526" y="8071"/>
                    <a:pt x="17798" y="8293"/>
                    <a:pt x="17029" y="8293"/>
                  </a:cubicBezTo>
                  <a:cubicBezTo>
                    <a:pt x="14961" y="8293"/>
                    <a:pt x="13284" y="6719"/>
                    <a:pt x="13214" y="6652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defTabSz="31940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Shape 820"/>
            <p:cNvSpPr/>
            <p:nvPr/>
          </p:nvSpPr>
          <p:spPr>
            <a:xfrm>
              <a:off x="11889663" y="10466690"/>
              <a:ext cx="1712952" cy="982110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/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6000">
                  <a:solidFill>
                    <a:srgbClr val="FFFFFF"/>
                  </a:solidFill>
                  <a:latin typeface="Lato Light" panose="020F0502020204030203"/>
                  <a:ea typeface="Lato Light" panose="020F0502020204030203"/>
                  <a:cs typeface="Lato Light" panose="020F0502020204030203"/>
                  <a:sym typeface="Lato Light" panose="020F0502020204030203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4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32%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648167" y="4284183"/>
            <a:ext cx="2086686" cy="3245984"/>
            <a:chOff x="8302059" y="7230398"/>
            <a:chExt cx="2981535" cy="4648649"/>
          </a:xfrm>
        </p:grpSpPr>
        <p:sp>
          <p:nvSpPr>
            <p:cNvPr id="50" name="Shape 817"/>
            <p:cNvSpPr/>
            <p:nvPr/>
          </p:nvSpPr>
          <p:spPr>
            <a:xfrm>
              <a:off x="8302059" y="7230398"/>
              <a:ext cx="2981535" cy="464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8" h="21600" extrusionOk="0">
                  <a:moveTo>
                    <a:pt x="1817" y="2830"/>
                  </a:moveTo>
                  <a:cubicBezTo>
                    <a:pt x="-692" y="5156"/>
                    <a:pt x="66" y="7942"/>
                    <a:pt x="254" y="8503"/>
                  </a:cubicBezTo>
                  <a:cubicBezTo>
                    <a:pt x="362" y="8755"/>
                    <a:pt x="458" y="8965"/>
                    <a:pt x="556" y="9163"/>
                  </a:cubicBezTo>
                  <a:cubicBezTo>
                    <a:pt x="3636" y="15438"/>
                    <a:pt x="11466" y="20104"/>
                    <a:pt x="20908" y="21600"/>
                  </a:cubicBezTo>
                  <a:cubicBezTo>
                    <a:pt x="19843" y="21166"/>
                    <a:pt x="18785" y="20576"/>
                    <a:pt x="17895" y="19777"/>
                  </a:cubicBezTo>
                  <a:cubicBezTo>
                    <a:pt x="14926" y="17113"/>
                    <a:pt x="15796" y="13681"/>
                    <a:pt x="15834" y="13536"/>
                  </a:cubicBezTo>
                  <a:lnTo>
                    <a:pt x="17746" y="5574"/>
                  </a:lnTo>
                  <a:lnTo>
                    <a:pt x="9321" y="0"/>
                  </a:lnTo>
                  <a:cubicBezTo>
                    <a:pt x="8266" y="117"/>
                    <a:pt x="4112" y="703"/>
                    <a:pt x="1817" y="283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defTabSz="31940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Shape 821"/>
            <p:cNvSpPr/>
            <p:nvPr/>
          </p:nvSpPr>
          <p:spPr>
            <a:xfrm>
              <a:off x="8787447" y="8647509"/>
              <a:ext cx="1712952" cy="982110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/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6000">
                  <a:solidFill>
                    <a:srgbClr val="FFFFFF"/>
                  </a:solidFill>
                  <a:latin typeface="Lato Light" panose="020F0502020204030203"/>
                  <a:ea typeface="Lato Light" panose="020F0502020204030203"/>
                  <a:cs typeface="Lato Light" panose="020F0502020204030203"/>
                  <a:sym typeface="Lato Light" panose="020F0502020204030203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4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21%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9256785" y="3124208"/>
            <a:ext cx="1855736" cy="3451022"/>
            <a:chOff x="13458187" y="5569170"/>
            <a:chExt cx="2651545" cy="4942289"/>
          </a:xfrm>
        </p:grpSpPr>
        <p:sp>
          <p:nvSpPr>
            <p:cNvPr id="53" name="Shape 816"/>
            <p:cNvSpPr/>
            <p:nvPr/>
          </p:nvSpPr>
          <p:spPr>
            <a:xfrm>
              <a:off x="13458187" y="5569170"/>
              <a:ext cx="2651545" cy="494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8" h="21600" extrusionOk="0">
                  <a:moveTo>
                    <a:pt x="8303" y="21600"/>
                  </a:moveTo>
                  <a:lnTo>
                    <a:pt x="8304" y="21600"/>
                  </a:lnTo>
                  <a:cubicBezTo>
                    <a:pt x="9584" y="21600"/>
                    <a:pt x="10793" y="21497"/>
                    <a:pt x="11899" y="21293"/>
                  </a:cubicBezTo>
                  <a:cubicBezTo>
                    <a:pt x="16562" y="20433"/>
                    <a:pt x="18635" y="18018"/>
                    <a:pt x="19018" y="17521"/>
                  </a:cubicBezTo>
                  <a:cubicBezTo>
                    <a:pt x="21477" y="13793"/>
                    <a:pt x="21600" y="9824"/>
                    <a:pt x="19376" y="6042"/>
                  </a:cubicBezTo>
                  <a:cubicBezTo>
                    <a:pt x="18057" y="3801"/>
                    <a:pt x="15973" y="1755"/>
                    <a:pt x="13242" y="0"/>
                  </a:cubicBezTo>
                  <a:cubicBezTo>
                    <a:pt x="13788" y="726"/>
                    <a:pt x="14170" y="1567"/>
                    <a:pt x="14184" y="2507"/>
                  </a:cubicBezTo>
                  <a:cubicBezTo>
                    <a:pt x="14227" y="5617"/>
                    <a:pt x="9902" y="8101"/>
                    <a:pt x="9717" y="8205"/>
                  </a:cubicBezTo>
                  <a:lnTo>
                    <a:pt x="0" y="13570"/>
                  </a:lnTo>
                  <a:lnTo>
                    <a:pt x="2106" y="20885"/>
                  </a:lnTo>
                  <a:cubicBezTo>
                    <a:pt x="2923" y="21076"/>
                    <a:pt x="5421" y="21600"/>
                    <a:pt x="8303" y="2160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defTabSz="31940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Shape 822"/>
            <p:cNvSpPr/>
            <p:nvPr/>
          </p:nvSpPr>
          <p:spPr>
            <a:xfrm>
              <a:off x="13927483" y="8211016"/>
              <a:ext cx="1712952" cy="982110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/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6000">
                  <a:solidFill>
                    <a:srgbClr val="FFFFFF"/>
                  </a:solidFill>
                  <a:latin typeface="Lato Light" panose="020F0502020204030203"/>
                  <a:ea typeface="Lato Light" panose="020F0502020204030203"/>
                  <a:cs typeface="Lato Light" panose="020F0502020204030203"/>
                  <a:sym typeface="Lato Light" panose="020F0502020204030203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4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78%</a:t>
              </a:r>
            </a:p>
          </p:txBody>
        </p:sp>
      </p:grpSp>
      <p:sp>
        <p:nvSpPr>
          <p:cNvPr id="55" name="Shape 823"/>
          <p:cNvSpPr/>
          <p:nvPr/>
        </p:nvSpPr>
        <p:spPr>
          <a:xfrm>
            <a:off x="7571710" y="4161081"/>
            <a:ext cx="1613146" cy="160944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333262" y="2600763"/>
            <a:ext cx="5085880" cy="1435163"/>
            <a:chOff x="707926" y="4819531"/>
            <a:chExt cx="7266895" cy="2055329"/>
          </a:xfrm>
        </p:grpSpPr>
        <p:sp>
          <p:nvSpPr>
            <p:cNvPr id="57" name="Shape 825"/>
            <p:cNvSpPr/>
            <p:nvPr/>
          </p:nvSpPr>
          <p:spPr>
            <a:xfrm>
              <a:off x="6786973" y="5019021"/>
              <a:ext cx="1187848" cy="1187848"/>
            </a:xfrm>
            <a:prstGeom prst="roundRect">
              <a:avLst>
                <a:gd name="adj" fmla="val 18176"/>
              </a:avLst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Shape 826"/>
            <p:cNvSpPr/>
            <p:nvPr/>
          </p:nvSpPr>
          <p:spPr>
            <a:xfrm>
              <a:off x="7085771" y="5169292"/>
              <a:ext cx="568027" cy="82369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71437" tIns="71437" rIns="71437" bIns="71437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AutoShape 30"/>
            <p:cNvSpPr/>
            <p:nvPr/>
          </p:nvSpPr>
          <p:spPr bwMode="auto">
            <a:xfrm>
              <a:off x="1820290" y="5421642"/>
              <a:ext cx="4599997" cy="145321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/>
              <a:r>
                <a:rPr lang="en-US" altLang="zh-CN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Customer </a:t>
              </a:r>
              <a:r>
                <a:rPr lang="en-CA" altLang="en-US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who feel “very satisfied”</a:t>
              </a:r>
              <a:r>
                <a:rPr lang="en-US" altLang="zh-CN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could </a:t>
              </a:r>
              <a:r>
                <a:rPr lang="en-CA" altLang="en-US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increase 50% to total 75%</a:t>
              </a:r>
            </a:p>
          </p:txBody>
        </p:sp>
        <p:sp>
          <p:nvSpPr>
            <p:cNvPr id="60" name="AutoShape 31"/>
            <p:cNvSpPr/>
            <p:nvPr/>
          </p:nvSpPr>
          <p:spPr bwMode="auto">
            <a:xfrm>
              <a:off x="707926" y="4819531"/>
              <a:ext cx="5725137" cy="71024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 defTabSz="452755">
                <a:spcBef>
                  <a:spcPts val="1190"/>
                </a:spcBef>
                <a:defRPr/>
              </a:pPr>
              <a:r>
                <a:rPr lang="en-US" altLang="zh-CN" sz="2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  <a:sym typeface="Lato" panose="020F0502020204030203" charset="0"/>
                </a:rPr>
                <a:t>Increase CustomerSatisfaction</a:t>
              </a:r>
            </a:p>
            <a:p>
              <a:pPr algn="r" defTabSz="452755">
                <a:spcBef>
                  <a:spcPts val="1190"/>
                </a:spcBef>
                <a:defRPr/>
              </a:pPr>
              <a:endPara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 charset="0"/>
                <a:sym typeface="Lato" panose="020F0502020204030203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111772" y="5904879"/>
            <a:ext cx="4307370" cy="1032285"/>
            <a:chOff x="1820290" y="9551435"/>
            <a:chExt cx="6154531" cy="1478359"/>
          </a:xfrm>
        </p:grpSpPr>
        <p:sp>
          <p:nvSpPr>
            <p:cNvPr id="62" name="Shape 829"/>
            <p:cNvSpPr/>
            <p:nvPr/>
          </p:nvSpPr>
          <p:spPr>
            <a:xfrm>
              <a:off x="6786973" y="9673921"/>
              <a:ext cx="1187848" cy="1187848"/>
            </a:xfrm>
            <a:prstGeom prst="roundRect">
              <a:avLst>
                <a:gd name="adj" fmla="val 18176"/>
              </a:avLst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Shape 830"/>
            <p:cNvSpPr/>
            <p:nvPr/>
          </p:nvSpPr>
          <p:spPr>
            <a:xfrm>
              <a:off x="7105239" y="9824193"/>
              <a:ext cx="529088" cy="82369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71437" tIns="71437" rIns="71437" bIns="71437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AutoShape 30"/>
            <p:cNvSpPr/>
            <p:nvPr/>
          </p:nvSpPr>
          <p:spPr bwMode="auto">
            <a:xfrm>
              <a:off x="1820290" y="10077293"/>
              <a:ext cx="4599997" cy="9525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/>
              <a:r>
                <a:rPr lang="en-US" altLang="zh-CN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Gain 21% more market share</a:t>
              </a:r>
            </a:p>
          </p:txBody>
        </p:sp>
        <p:sp>
          <p:nvSpPr>
            <p:cNvPr id="65" name="AutoShape 31"/>
            <p:cNvSpPr/>
            <p:nvPr/>
          </p:nvSpPr>
          <p:spPr bwMode="auto">
            <a:xfrm>
              <a:off x="2584887" y="9551435"/>
              <a:ext cx="3848100" cy="355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 defTabSz="452755">
                <a:spcBef>
                  <a:spcPts val="1190"/>
                </a:spcBef>
                <a:defRPr/>
              </a:pPr>
              <a:r>
                <a:rPr lang="en-US" altLang="zh-CN" sz="2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  <a:sym typeface="Lato" panose="020F0502020204030203" charset="0"/>
                </a:rPr>
                <a:t>More Market Share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10820757" y="2232472"/>
            <a:ext cx="4265355" cy="1067518"/>
            <a:chOff x="15692848" y="4619515"/>
            <a:chExt cx="6094497" cy="1528817"/>
          </a:xfrm>
        </p:grpSpPr>
        <p:sp>
          <p:nvSpPr>
            <p:cNvPr id="67" name="Shape 833"/>
            <p:cNvSpPr/>
            <p:nvPr/>
          </p:nvSpPr>
          <p:spPr>
            <a:xfrm>
              <a:off x="15692848" y="4710699"/>
              <a:ext cx="1187848" cy="1187848"/>
            </a:xfrm>
            <a:prstGeom prst="roundRect">
              <a:avLst>
                <a:gd name="adj" fmla="val 18176"/>
              </a:avLst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Shape 834"/>
            <p:cNvSpPr/>
            <p:nvPr/>
          </p:nvSpPr>
          <p:spPr>
            <a:xfrm>
              <a:off x="16000807" y="4860971"/>
              <a:ext cx="549704" cy="82369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71437" tIns="71437" rIns="71437" bIns="71437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AutoShape 30"/>
            <p:cNvSpPr/>
            <p:nvPr/>
          </p:nvSpPr>
          <p:spPr bwMode="auto">
            <a:xfrm>
              <a:off x="17312826" y="5195831"/>
              <a:ext cx="4474519" cy="9525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CA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Could save 25% labour cost by using automate work flow.</a:t>
              </a:r>
            </a:p>
          </p:txBody>
        </p:sp>
        <p:sp>
          <p:nvSpPr>
            <p:cNvPr id="70" name="AutoShape 31"/>
            <p:cNvSpPr/>
            <p:nvPr/>
          </p:nvSpPr>
          <p:spPr bwMode="auto">
            <a:xfrm>
              <a:off x="17325101" y="4619515"/>
              <a:ext cx="4461251" cy="355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452755">
                <a:spcBef>
                  <a:spcPts val="1190"/>
                </a:spcBef>
                <a:defRPr/>
              </a:pPr>
              <a:r>
                <a:rPr lang="en-CA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  <a:sym typeface="Lato" panose="020F0502020204030203" charset="0"/>
                </a:rPr>
                <a:t>Reduce Labour Cost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1535528" y="4248696"/>
            <a:ext cx="4025265" cy="1079440"/>
            <a:chOff x="16714141" y="7386796"/>
            <a:chExt cx="5751448" cy="1545890"/>
          </a:xfrm>
        </p:grpSpPr>
        <p:sp>
          <p:nvSpPr>
            <p:cNvPr id="72" name="Shape 841"/>
            <p:cNvSpPr/>
            <p:nvPr/>
          </p:nvSpPr>
          <p:spPr>
            <a:xfrm>
              <a:off x="16714141" y="7596640"/>
              <a:ext cx="1187847" cy="1187848"/>
            </a:xfrm>
            <a:prstGeom prst="roundRect">
              <a:avLst>
                <a:gd name="adj" fmla="val 18176"/>
              </a:avLst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Shape 842"/>
            <p:cNvSpPr/>
            <p:nvPr/>
          </p:nvSpPr>
          <p:spPr>
            <a:xfrm>
              <a:off x="16998052" y="7746912"/>
              <a:ext cx="597801" cy="82369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71437" tIns="71437" rIns="71437" bIns="71437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AutoShape 30"/>
            <p:cNvSpPr/>
            <p:nvPr/>
          </p:nvSpPr>
          <p:spPr bwMode="auto">
            <a:xfrm>
              <a:off x="18192824" y="7980184"/>
              <a:ext cx="3848100" cy="9525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 processing speed could be 78% faster</a:t>
              </a:r>
            </a:p>
          </p:txBody>
        </p:sp>
        <p:sp>
          <p:nvSpPr>
            <p:cNvPr id="75" name="AutoShape 31"/>
            <p:cNvSpPr/>
            <p:nvPr/>
          </p:nvSpPr>
          <p:spPr bwMode="auto">
            <a:xfrm>
              <a:off x="18205761" y="7386796"/>
              <a:ext cx="4259828" cy="3601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452755">
                <a:spcBef>
                  <a:spcPts val="1190"/>
                </a:spcBef>
                <a:defRPr/>
              </a:pPr>
              <a:r>
                <a:rPr lang="en-US" sz="1800" b="1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  <a:sym typeface="Lato" panose="020F0502020204030203" charset="0"/>
                </a:rPr>
                <a:t>Faster Order Processing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0670399" y="6576053"/>
            <a:ext cx="4592955" cy="1201035"/>
            <a:chOff x="15478007" y="10306392"/>
            <a:chExt cx="6562583" cy="1720030"/>
          </a:xfrm>
        </p:grpSpPr>
        <p:sp>
          <p:nvSpPr>
            <p:cNvPr id="77" name="Shape 835"/>
            <p:cNvSpPr/>
            <p:nvPr/>
          </p:nvSpPr>
          <p:spPr>
            <a:xfrm>
              <a:off x="15478007" y="10557280"/>
              <a:ext cx="1187848" cy="1187848"/>
            </a:xfrm>
            <a:prstGeom prst="roundRect">
              <a:avLst>
                <a:gd name="adj" fmla="val 18176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Shape 836"/>
            <p:cNvSpPr/>
            <p:nvPr/>
          </p:nvSpPr>
          <p:spPr>
            <a:xfrm>
              <a:off x="15816889" y="10707552"/>
              <a:ext cx="487861" cy="82369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71437" tIns="71437" rIns="71437" bIns="71437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AutoShape 30"/>
            <p:cNvSpPr/>
            <p:nvPr/>
          </p:nvSpPr>
          <p:spPr bwMode="auto">
            <a:xfrm>
              <a:off x="17013255" y="11073921"/>
              <a:ext cx="4774087" cy="9525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CA" altLang="en-US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 32% more new customers, cover 5% of local population.</a:t>
              </a:r>
            </a:p>
          </p:txBody>
        </p:sp>
        <p:sp>
          <p:nvSpPr>
            <p:cNvPr id="80" name="AutoShape 31"/>
            <p:cNvSpPr/>
            <p:nvPr/>
          </p:nvSpPr>
          <p:spPr bwMode="auto">
            <a:xfrm>
              <a:off x="16956017" y="10306392"/>
              <a:ext cx="5084573" cy="51744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452755">
                <a:spcBef>
                  <a:spcPts val="1190"/>
                </a:spcBef>
                <a:defRPr/>
              </a:pPr>
              <a:r>
                <a:rPr lang="en-CA" sz="16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  <a:sym typeface="Lato" panose="020F0502020204030203" charset="0"/>
                </a:rPr>
                <a:t>Wider Customer Approch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732678" y="4626428"/>
            <a:ext cx="1260178" cy="598170"/>
          </a:xfrm>
          <a:prstGeom prst="rect">
            <a:avLst/>
          </a:prstGeom>
          <a:noFill/>
        </p:spPr>
        <p:txBody>
          <a:bodyPr wrap="square" lIns="168213" tIns="84107" rIns="168213" bIns="84107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Wins</a:t>
            </a:r>
          </a:p>
        </p:txBody>
      </p:sp>
      <p:sp>
        <p:nvSpPr>
          <p:cNvPr id="81" name="Freeform 8"/>
          <p:cNvSpPr>
            <a:spLocks noEditPoints="1"/>
          </p:cNvSpPr>
          <p:nvPr/>
        </p:nvSpPr>
        <p:spPr bwMode="auto">
          <a:xfrm>
            <a:off x="333146" y="145381"/>
            <a:ext cx="749386" cy="617063"/>
          </a:xfrm>
          <a:custGeom>
            <a:avLst/>
            <a:gdLst>
              <a:gd name="T0" fmla="*/ 79 w 477"/>
              <a:gd name="T1" fmla="*/ 129 h 393"/>
              <a:gd name="T2" fmla="*/ 96 w 477"/>
              <a:gd name="T3" fmla="*/ 125 h 393"/>
              <a:gd name="T4" fmla="*/ 100 w 477"/>
              <a:gd name="T5" fmla="*/ 126 h 393"/>
              <a:gd name="T6" fmla="*/ 104 w 477"/>
              <a:gd name="T7" fmla="*/ 124 h 393"/>
              <a:gd name="T8" fmla="*/ 108 w 477"/>
              <a:gd name="T9" fmla="*/ 141 h 393"/>
              <a:gd name="T10" fmla="*/ 119 w 477"/>
              <a:gd name="T11" fmla="*/ 170 h 393"/>
              <a:gd name="T12" fmla="*/ 111 w 477"/>
              <a:gd name="T13" fmla="*/ 99 h 393"/>
              <a:gd name="T14" fmla="*/ 101 w 477"/>
              <a:gd name="T15" fmla="*/ 36 h 393"/>
              <a:gd name="T16" fmla="*/ 91 w 477"/>
              <a:gd name="T17" fmla="*/ 99 h 393"/>
              <a:gd name="T18" fmla="*/ 96 w 477"/>
              <a:gd name="T19" fmla="*/ 116 h 393"/>
              <a:gd name="T20" fmla="*/ 105 w 477"/>
              <a:gd name="T21" fmla="*/ 114 h 393"/>
              <a:gd name="T22" fmla="*/ 106 w 477"/>
              <a:gd name="T23" fmla="*/ 119 h 393"/>
              <a:gd name="T24" fmla="*/ 104 w 477"/>
              <a:gd name="T25" fmla="*/ 122 h 393"/>
              <a:gd name="T26" fmla="*/ 100 w 477"/>
              <a:gd name="T27" fmla="*/ 123 h 393"/>
              <a:gd name="T28" fmla="*/ 96 w 477"/>
              <a:gd name="T29" fmla="*/ 121 h 393"/>
              <a:gd name="T30" fmla="*/ 96 w 477"/>
              <a:gd name="T31" fmla="*/ 116 h 393"/>
              <a:gd name="T32" fmla="*/ 463 w 477"/>
              <a:gd name="T33" fmla="*/ 269 h 393"/>
              <a:gd name="T34" fmla="*/ 399 w 477"/>
              <a:gd name="T35" fmla="*/ 269 h 393"/>
              <a:gd name="T36" fmla="*/ 385 w 477"/>
              <a:gd name="T37" fmla="*/ 370 h 393"/>
              <a:gd name="T38" fmla="*/ 441 w 477"/>
              <a:gd name="T39" fmla="*/ 300 h 393"/>
              <a:gd name="T40" fmla="*/ 391 w 477"/>
              <a:gd name="T41" fmla="*/ 270 h 393"/>
              <a:gd name="T42" fmla="*/ 431 w 477"/>
              <a:gd name="T43" fmla="*/ 229 h 393"/>
              <a:gd name="T44" fmla="*/ 408 w 477"/>
              <a:gd name="T45" fmla="*/ 199 h 393"/>
              <a:gd name="T46" fmla="*/ 398 w 477"/>
              <a:gd name="T47" fmla="*/ 136 h 393"/>
              <a:gd name="T48" fmla="*/ 388 w 477"/>
              <a:gd name="T49" fmla="*/ 199 h 393"/>
              <a:gd name="T50" fmla="*/ 55 w 477"/>
              <a:gd name="T51" fmla="*/ 300 h 393"/>
              <a:gd name="T52" fmla="*/ 46 w 477"/>
              <a:gd name="T53" fmla="*/ 237 h 393"/>
              <a:gd name="T54" fmla="*/ 36 w 477"/>
              <a:gd name="T55" fmla="*/ 300 h 393"/>
              <a:gd name="T56" fmla="*/ 92 w 477"/>
              <a:gd name="T57" fmla="*/ 370 h 393"/>
              <a:gd name="T58" fmla="*/ 37 w 477"/>
              <a:gd name="T59" fmla="*/ 230 h 393"/>
              <a:gd name="T60" fmla="*/ 86 w 477"/>
              <a:gd name="T61" fmla="*/ 269 h 393"/>
              <a:gd name="T62" fmla="*/ 125 w 477"/>
              <a:gd name="T63" fmla="*/ 270 h 393"/>
              <a:gd name="T64" fmla="*/ 111 w 477"/>
              <a:gd name="T65" fmla="*/ 168 h 393"/>
              <a:gd name="T66" fmla="*/ 47 w 477"/>
              <a:gd name="T67" fmla="*/ 168 h 393"/>
              <a:gd name="T68" fmla="*/ 37 w 477"/>
              <a:gd name="T69" fmla="*/ 230 h 393"/>
              <a:gd name="T70" fmla="*/ 96 w 477"/>
              <a:gd name="T71" fmla="*/ 378 h 393"/>
              <a:gd name="T72" fmla="*/ 382 w 477"/>
              <a:gd name="T73" fmla="*/ 393 h 393"/>
              <a:gd name="T74" fmla="*/ 318 w 477"/>
              <a:gd name="T75" fmla="*/ 181 h 393"/>
              <a:gd name="T76" fmla="*/ 234 w 477"/>
              <a:gd name="T77" fmla="*/ 106 h 393"/>
              <a:gd name="T78" fmla="*/ 287 w 477"/>
              <a:gd name="T79" fmla="*/ 72 h 393"/>
              <a:gd name="T80" fmla="*/ 265 w 477"/>
              <a:gd name="T81" fmla="*/ 48 h 393"/>
              <a:gd name="T82" fmla="*/ 236 w 477"/>
              <a:gd name="T83" fmla="*/ 89 h 393"/>
              <a:gd name="T84" fmla="*/ 192 w 477"/>
              <a:gd name="T85" fmla="*/ 91 h 393"/>
              <a:gd name="T86" fmla="*/ 222 w 477"/>
              <a:gd name="T87" fmla="*/ 85 h 393"/>
              <a:gd name="T88" fmla="*/ 155 w 477"/>
              <a:gd name="T89" fmla="*/ 22 h 393"/>
              <a:gd name="T90" fmla="*/ 164 w 477"/>
              <a:gd name="T91" fmla="*/ 130 h 393"/>
              <a:gd name="T92" fmla="*/ 240 w 477"/>
              <a:gd name="T93" fmla="*/ 136 h 393"/>
              <a:gd name="T94" fmla="*/ 230 w 477"/>
              <a:gd name="T95" fmla="*/ 160 h 393"/>
              <a:gd name="T96" fmla="*/ 256 w 477"/>
              <a:gd name="T97" fmla="*/ 160 h 393"/>
              <a:gd name="T98" fmla="*/ 247 w 477"/>
              <a:gd name="T99" fmla="*/ 136 h 393"/>
              <a:gd name="T100" fmla="*/ 321 w 477"/>
              <a:gd name="T101" fmla="*/ 130 h 393"/>
              <a:gd name="T102" fmla="*/ 330 w 477"/>
              <a:gd name="T103" fmla="*/ 22 h 393"/>
              <a:gd name="T104" fmla="*/ 337 w 477"/>
              <a:gd name="T105" fmla="*/ 7 h 393"/>
              <a:gd name="T106" fmla="*/ 155 w 477"/>
              <a:gd name="T107" fmla="*/ 0 h 393"/>
              <a:gd name="T108" fmla="*/ 148 w 477"/>
              <a:gd name="T109" fmla="*/ 15 h 393"/>
              <a:gd name="T110" fmla="*/ 181 w 477"/>
              <a:gd name="T111" fmla="*/ 36 h 393"/>
              <a:gd name="T112" fmla="*/ 297 w 477"/>
              <a:gd name="T113" fmla="*/ 30 h 393"/>
              <a:gd name="T114" fmla="*/ 304 w 477"/>
              <a:gd name="T115" fmla="*/ 115 h 393"/>
              <a:gd name="T116" fmla="*/ 188 w 477"/>
              <a:gd name="T117" fmla="*/ 121 h 393"/>
              <a:gd name="T118" fmla="*/ 181 w 477"/>
              <a:gd name="T119" fmla="*/ 36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7" h="393">
                <a:moveTo>
                  <a:pt x="58" y="134"/>
                </a:moveTo>
                <a:cubicBezTo>
                  <a:pt x="64" y="131"/>
                  <a:pt x="71" y="129"/>
                  <a:pt x="79" y="129"/>
                </a:cubicBezTo>
                <a:cubicBezTo>
                  <a:pt x="85" y="129"/>
                  <a:pt x="90" y="130"/>
                  <a:pt x="95" y="132"/>
                </a:cubicBezTo>
                <a:cubicBezTo>
                  <a:pt x="96" y="125"/>
                  <a:pt x="96" y="125"/>
                  <a:pt x="96" y="125"/>
                </a:cubicBezTo>
                <a:cubicBezTo>
                  <a:pt x="96" y="124"/>
                  <a:pt x="97" y="124"/>
                  <a:pt x="98" y="124"/>
                </a:cubicBezTo>
                <a:cubicBezTo>
                  <a:pt x="100" y="126"/>
                  <a:pt x="100" y="126"/>
                  <a:pt x="100" y="126"/>
                </a:cubicBezTo>
                <a:cubicBezTo>
                  <a:pt x="100" y="126"/>
                  <a:pt x="102" y="126"/>
                  <a:pt x="102" y="126"/>
                </a:cubicBezTo>
                <a:cubicBezTo>
                  <a:pt x="104" y="124"/>
                  <a:pt x="104" y="124"/>
                  <a:pt x="104" y="124"/>
                </a:cubicBezTo>
                <a:cubicBezTo>
                  <a:pt x="105" y="124"/>
                  <a:pt x="106" y="124"/>
                  <a:pt x="106" y="125"/>
                </a:cubicBezTo>
                <a:cubicBezTo>
                  <a:pt x="108" y="141"/>
                  <a:pt x="108" y="141"/>
                  <a:pt x="108" y="141"/>
                </a:cubicBezTo>
                <a:cubicBezTo>
                  <a:pt x="115" y="149"/>
                  <a:pt x="119" y="158"/>
                  <a:pt x="119" y="168"/>
                </a:cubicBezTo>
                <a:cubicBezTo>
                  <a:pt x="119" y="169"/>
                  <a:pt x="119" y="169"/>
                  <a:pt x="119" y="170"/>
                </a:cubicBezTo>
                <a:cubicBezTo>
                  <a:pt x="147" y="170"/>
                  <a:pt x="147" y="170"/>
                  <a:pt x="147" y="170"/>
                </a:cubicBezTo>
                <a:cubicBezTo>
                  <a:pt x="147" y="128"/>
                  <a:pt x="139" y="105"/>
                  <a:pt x="111" y="99"/>
                </a:cubicBezTo>
                <a:cubicBezTo>
                  <a:pt x="124" y="95"/>
                  <a:pt x="133" y="83"/>
                  <a:pt x="133" y="69"/>
                </a:cubicBezTo>
                <a:cubicBezTo>
                  <a:pt x="133" y="51"/>
                  <a:pt x="119" y="36"/>
                  <a:pt x="101" y="36"/>
                </a:cubicBezTo>
                <a:cubicBezTo>
                  <a:pt x="83" y="36"/>
                  <a:pt x="69" y="51"/>
                  <a:pt x="69" y="69"/>
                </a:cubicBezTo>
                <a:cubicBezTo>
                  <a:pt x="69" y="83"/>
                  <a:pt x="78" y="95"/>
                  <a:pt x="91" y="99"/>
                </a:cubicBezTo>
                <a:cubicBezTo>
                  <a:pt x="73" y="103"/>
                  <a:pt x="63" y="115"/>
                  <a:pt x="58" y="134"/>
                </a:cubicBezTo>
                <a:close/>
                <a:moveTo>
                  <a:pt x="96" y="116"/>
                </a:moveTo>
                <a:cubicBezTo>
                  <a:pt x="96" y="115"/>
                  <a:pt x="97" y="114"/>
                  <a:pt x="97" y="114"/>
                </a:cubicBezTo>
                <a:cubicBezTo>
                  <a:pt x="105" y="114"/>
                  <a:pt x="105" y="114"/>
                  <a:pt x="105" y="114"/>
                </a:cubicBezTo>
                <a:cubicBezTo>
                  <a:pt x="105" y="114"/>
                  <a:pt x="106" y="115"/>
                  <a:pt x="106" y="116"/>
                </a:cubicBezTo>
                <a:cubicBezTo>
                  <a:pt x="106" y="119"/>
                  <a:pt x="106" y="119"/>
                  <a:pt x="106" y="119"/>
                </a:cubicBezTo>
                <a:cubicBezTo>
                  <a:pt x="106" y="120"/>
                  <a:pt x="106" y="121"/>
                  <a:pt x="106" y="121"/>
                </a:cubicBezTo>
                <a:cubicBezTo>
                  <a:pt x="106" y="121"/>
                  <a:pt x="105" y="121"/>
                  <a:pt x="104" y="122"/>
                </a:cubicBezTo>
                <a:cubicBezTo>
                  <a:pt x="102" y="123"/>
                  <a:pt x="102" y="123"/>
                  <a:pt x="102" y="123"/>
                </a:cubicBezTo>
                <a:cubicBezTo>
                  <a:pt x="102" y="123"/>
                  <a:pt x="100" y="123"/>
                  <a:pt x="100" y="123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7" y="121"/>
                  <a:pt x="96" y="121"/>
                  <a:pt x="96" y="121"/>
                </a:cubicBezTo>
                <a:cubicBezTo>
                  <a:pt x="96" y="121"/>
                  <a:pt x="96" y="120"/>
                  <a:pt x="96" y="119"/>
                </a:cubicBezTo>
                <a:lnTo>
                  <a:pt x="96" y="116"/>
                </a:lnTo>
                <a:close/>
                <a:moveTo>
                  <a:pt x="441" y="300"/>
                </a:moveTo>
                <a:cubicBezTo>
                  <a:pt x="454" y="296"/>
                  <a:pt x="463" y="283"/>
                  <a:pt x="463" y="269"/>
                </a:cubicBezTo>
                <a:cubicBezTo>
                  <a:pt x="463" y="251"/>
                  <a:pt x="449" y="237"/>
                  <a:pt x="431" y="237"/>
                </a:cubicBezTo>
                <a:cubicBezTo>
                  <a:pt x="413" y="237"/>
                  <a:pt x="399" y="251"/>
                  <a:pt x="399" y="269"/>
                </a:cubicBezTo>
                <a:cubicBezTo>
                  <a:pt x="399" y="283"/>
                  <a:pt x="408" y="296"/>
                  <a:pt x="421" y="300"/>
                </a:cubicBezTo>
                <a:cubicBezTo>
                  <a:pt x="393" y="306"/>
                  <a:pt x="385" y="328"/>
                  <a:pt x="385" y="370"/>
                </a:cubicBezTo>
                <a:cubicBezTo>
                  <a:pt x="477" y="370"/>
                  <a:pt x="477" y="370"/>
                  <a:pt x="477" y="370"/>
                </a:cubicBezTo>
                <a:cubicBezTo>
                  <a:pt x="477" y="328"/>
                  <a:pt x="469" y="306"/>
                  <a:pt x="441" y="300"/>
                </a:cubicBezTo>
                <a:close/>
                <a:moveTo>
                  <a:pt x="352" y="270"/>
                </a:moveTo>
                <a:cubicBezTo>
                  <a:pt x="391" y="270"/>
                  <a:pt x="391" y="270"/>
                  <a:pt x="391" y="270"/>
                </a:cubicBezTo>
                <a:cubicBezTo>
                  <a:pt x="391" y="269"/>
                  <a:pt x="391" y="269"/>
                  <a:pt x="391" y="269"/>
                </a:cubicBezTo>
                <a:cubicBezTo>
                  <a:pt x="391" y="247"/>
                  <a:pt x="409" y="229"/>
                  <a:pt x="431" y="229"/>
                </a:cubicBezTo>
                <a:cubicBezTo>
                  <a:pt x="434" y="229"/>
                  <a:pt x="437" y="229"/>
                  <a:pt x="440" y="230"/>
                </a:cubicBezTo>
                <a:cubicBezTo>
                  <a:pt x="435" y="213"/>
                  <a:pt x="425" y="203"/>
                  <a:pt x="408" y="199"/>
                </a:cubicBezTo>
                <a:cubicBezTo>
                  <a:pt x="421" y="195"/>
                  <a:pt x="430" y="183"/>
                  <a:pt x="430" y="168"/>
                </a:cubicBezTo>
                <a:cubicBezTo>
                  <a:pt x="430" y="151"/>
                  <a:pt x="416" y="136"/>
                  <a:pt x="398" y="136"/>
                </a:cubicBezTo>
                <a:cubicBezTo>
                  <a:pt x="380" y="136"/>
                  <a:pt x="366" y="151"/>
                  <a:pt x="366" y="168"/>
                </a:cubicBezTo>
                <a:cubicBezTo>
                  <a:pt x="366" y="183"/>
                  <a:pt x="375" y="195"/>
                  <a:pt x="388" y="199"/>
                </a:cubicBezTo>
                <a:cubicBezTo>
                  <a:pt x="360" y="205"/>
                  <a:pt x="352" y="228"/>
                  <a:pt x="352" y="270"/>
                </a:cubicBezTo>
                <a:close/>
                <a:moveTo>
                  <a:pt x="55" y="300"/>
                </a:moveTo>
                <a:cubicBezTo>
                  <a:pt x="69" y="296"/>
                  <a:pt x="78" y="283"/>
                  <a:pt x="78" y="269"/>
                </a:cubicBezTo>
                <a:cubicBezTo>
                  <a:pt x="78" y="251"/>
                  <a:pt x="64" y="237"/>
                  <a:pt x="46" y="237"/>
                </a:cubicBezTo>
                <a:cubicBezTo>
                  <a:pt x="28" y="237"/>
                  <a:pt x="14" y="251"/>
                  <a:pt x="14" y="269"/>
                </a:cubicBezTo>
                <a:cubicBezTo>
                  <a:pt x="14" y="283"/>
                  <a:pt x="23" y="296"/>
                  <a:pt x="36" y="300"/>
                </a:cubicBezTo>
                <a:cubicBezTo>
                  <a:pt x="8" y="306"/>
                  <a:pt x="0" y="328"/>
                  <a:pt x="0" y="370"/>
                </a:cubicBezTo>
                <a:cubicBezTo>
                  <a:pt x="92" y="370"/>
                  <a:pt x="92" y="370"/>
                  <a:pt x="92" y="370"/>
                </a:cubicBezTo>
                <a:cubicBezTo>
                  <a:pt x="92" y="328"/>
                  <a:pt x="84" y="306"/>
                  <a:pt x="55" y="300"/>
                </a:cubicBezTo>
                <a:close/>
                <a:moveTo>
                  <a:pt x="37" y="230"/>
                </a:moveTo>
                <a:cubicBezTo>
                  <a:pt x="40" y="229"/>
                  <a:pt x="43" y="229"/>
                  <a:pt x="46" y="229"/>
                </a:cubicBezTo>
                <a:cubicBezTo>
                  <a:pt x="68" y="229"/>
                  <a:pt x="86" y="247"/>
                  <a:pt x="86" y="269"/>
                </a:cubicBezTo>
                <a:cubicBezTo>
                  <a:pt x="86" y="269"/>
                  <a:pt x="86" y="269"/>
                  <a:pt x="86" y="270"/>
                </a:cubicBezTo>
                <a:cubicBezTo>
                  <a:pt x="125" y="270"/>
                  <a:pt x="125" y="270"/>
                  <a:pt x="125" y="270"/>
                </a:cubicBezTo>
                <a:cubicBezTo>
                  <a:pt x="125" y="228"/>
                  <a:pt x="117" y="205"/>
                  <a:pt x="88" y="199"/>
                </a:cubicBezTo>
                <a:cubicBezTo>
                  <a:pt x="102" y="195"/>
                  <a:pt x="111" y="183"/>
                  <a:pt x="111" y="168"/>
                </a:cubicBezTo>
                <a:cubicBezTo>
                  <a:pt x="111" y="151"/>
                  <a:pt x="97" y="136"/>
                  <a:pt x="79" y="136"/>
                </a:cubicBezTo>
                <a:cubicBezTo>
                  <a:pt x="61" y="136"/>
                  <a:pt x="47" y="151"/>
                  <a:pt x="47" y="168"/>
                </a:cubicBezTo>
                <a:cubicBezTo>
                  <a:pt x="47" y="183"/>
                  <a:pt x="56" y="195"/>
                  <a:pt x="69" y="199"/>
                </a:cubicBezTo>
                <a:cubicBezTo>
                  <a:pt x="52" y="203"/>
                  <a:pt x="42" y="213"/>
                  <a:pt x="37" y="230"/>
                </a:cubicBezTo>
                <a:close/>
                <a:moveTo>
                  <a:pt x="159" y="181"/>
                </a:moveTo>
                <a:cubicBezTo>
                  <a:pt x="96" y="378"/>
                  <a:pt x="96" y="378"/>
                  <a:pt x="96" y="378"/>
                </a:cubicBezTo>
                <a:cubicBezTo>
                  <a:pt x="96" y="393"/>
                  <a:pt x="96" y="393"/>
                  <a:pt x="96" y="393"/>
                </a:cubicBezTo>
                <a:cubicBezTo>
                  <a:pt x="382" y="393"/>
                  <a:pt x="382" y="393"/>
                  <a:pt x="382" y="393"/>
                </a:cubicBezTo>
                <a:cubicBezTo>
                  <a:pt x="382" y="378"/>
                  <a:pt x="382" y="378"/>
                  <a:pt x="382" y="378"/>
                </a:cubicBezTo>
                <a:cubicBezTo>
                  <a:pt x="318" y="181"/>
                  <a:pt x="318" y="181"/>
                  <a:pt x="318" y="181"/>
                </a:cubicBezTo>
                <a:lnTo>
                  <a:pt x="159" y="181"/>
                </a:lnTo>
                <a:close/>
                <a:moveTo>
                  <a:pt x="234" y="106"/>
                </a:moveTo>
                <a:cubicBezTo>
                  <a:pt x="279" y="64"/>
                  <a:pt x="279" y="64"/>
                  <a:pt x="279" y="64"/>
                </a:cubicBezTo>
                <a:cubicBezTo>
                  <a:pt x="287" y="72"/>
                  <a:pt x="287" y="72"/>
                  <a:pt x="287" y="72"/>
                </a:cubicBezTo>
                <a:cubicBezTo>
                  <a:pt x="292" y="45"/>
                  <a:pt x="292" y="45"/>
                  <a:pt x="292" y="45"/>
                </a:cubicBezTo>
                <a:cubicBezTo>
                  <a:pt x="265" y="48"/>
                  <a:pt x="265" y="48"/>
                  <a:pt x="265" y="48"/>
                </a:cubicBezTo>
                <a:cubicBezTo>
                  <a:pt x="272" y="56"/>
                  <a:pt x="272" y="56"/>
                  <a:pt x="272" y="56"/>
                </a:cubicBezTo>
                <a:cubicBezTo>
                  <a:pt x="236" y="89"/>
                  <a:pt x="236" y="89"/>
                  <a:pt x="236" y="89"/>
                </a:cubicBezTo>
                <a:cubicBezTo>
                  <a:pt x="224" y="67"/>
                  <a:pt x="224" y="67"/>
                  <a:pt x="224" y="67"/>
                </a:cubicBezTo>
                <a:cubicBezTo>
                  <a:pt x="192" y="91"/>
                  <a:pt x="192" y="91"/>
                  <a:pt x="192" y="91"/>
                </a:cubicBezTo>
                <a:cubicBezTo>
                  <a:pt x="192" y="106"/>
                  <a:pt x="192" y="106"/>
                  <a:pt x="192" y="106"/>
                </a:cubicBezTo>
                <a:cubicBezTo>
                  <a:pt x="222" y="85"/>
                  <a:pt x="222" y="85"/>
                  <a:pt x="222" y="85"/>
                </a:cubicBezTo>
                <a:lnTo>
                  <a:pt x="234" y="106"/>
                </a:lnTo>
                <a:close/>
                <a:moveTo>
                  <a:pt x="155" y="22"/>
                </a:moveTo>
                <a:cubicBezTo>
                  <a:pt x="164" y="22"/>
                  <a:pt x="164" y="22"/>
                  <a:pt x="164" y="22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4" y="133"/>
                  <a:pt x="167" y="136"/>
                  <a:pt x="171" y="136"/>
                </a:cubicBezTo>
                <a:cubicBezTo>
                  <a:pt x="240" y="136"/>
                  <a:pt x="240" y="136"/>
                  <a:pt x="240" y="136"/>
                </a:cubicBezTo>
                <a:cubicBezTo>
                  <a:pt x="240" y="147"/>
                  <a:pt x="240" y="147"/>
                  <a:pt x="240" y="147"/>
                </a:cubicBezTo>
                <a:cubicBezTo>
                  <a:pt x="234" y="149"/>
                  <a:pt x="230" y="154"/>
                  <a:pt x="230" y="160"/>
                </a:cubicBezTo>
                <a:cubicBezTo>
                  <a:pt x="230" y="167"/>
                  <a:pt x="236" y="173"/>
                  <a:pt x="243" y="173"/>
                </a:cubicBezTo>
                <a:cubicBezTo>
                  <a:pt x="251" y="173"/>
                  <a:pt x="256" y="167"/>
                  <a:pt x="256" y="160"/>
                </a:cubicBezTo>
                <a:cubicBezTo>
                  <a:pt x="256" y="154"/>
                  <a:pt x="252" y="149"/>
                  <a:pt x="247" y="147"/>
                </a:cubicBezTo>
                <a:cubicBezTo>
                  <a:pt x="247" y="136"/>
                  <a:pt x="247" y="136"/>
                  <a:pt x="247" y="136"/>
                </a:cubicBezTo>
                <a:cubicBezTo>
                  <a:pt x="314" y="136"/>
                  <a:pt x="314" y="136"/>
                  <a:pt x="314" y="136"/>
                </a:cubicBezTo>
                <a:cubicBezTo>
                  <a:pt x="318" y="136"/>
                  <a:pt x="321" y="133"/>
                  <a:pt x="321" y="130"/>
                </a:cubicBezTo>
                <a:cubicBezTo>
                  <a:pt x="321" y="22"/>
                  <a:pt x="321" y="22"/>
                  <a:pt x="321" y="22"/>
                </a:cubicBezTo>
                <a:cubicBezTo>
                  <a:pt x="330" y="22"/>
                  <a:pt x="330" y="22"/>
                  <a:pt x="330" y="22"/>
                </a:cubicBezTo>
                <a:cubicBezTo>
                  <a:pt x="334" y="22"/>
                  <a:pt x="337" y="18"/>
                  <a:pt x="337" y="15"/>
                </a:cubicBezTo>
                <a:cubicBezTo>
                  <a:pt x="337" y="7"/>
                  <a:pt x="337" y="7"/>
                  <a:pt x="337" y="7"/>
                </a:cubicBezTo>
                <a:cubicBezTo>
                  <a:pt x="337" y="3"/>
                  <a:pt x="334" y="0"/>
                  <a:pt x="330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51" y="0"/>
                  <a:pt x="148" y="3"/>
                  <a:pt x="148" y="7"/>
                </a:cubicBezTo>
                <a:cubicBezTo>
                  <a:pt x="148" y="15"/>
                  <a:pt x="148" y="15"/>
                  <a:pt x="148" y="15"/>
                </a:cubicBezTo>
                <a:cubicBezTo>
                  <a:pt x="148" y="18"/>
                  <a:pt x="151" y="22"/>
                  <a:pt x="155" y="22"/>
                </a:cubicBezTo>
                <a:close/>
                <a:moveTo>
                  <a:pt x="181" y="36"/>
                </a:moveTo>
                <a:cubicBezTo>
                  <a:pt x="181" y="33"/>
                  <a:pt x="184" y="30"/>
                  <a:pt x="188" y="30"/>
                </a:cubicBezTo>
                <a:cubicBezTo>
                  <a:pt x="297" y="30"/>
                  <a:pt x="297" y="30"/>
                  <a:pt x="297" y="30"/>
                </a:cubicBezTo>
                <a:cubicBezTo>
                  <a:pt x="301" y="30"/>
                  <a:pt x="304" y="33"/>
                  <a:pt x="304" y="36"/>
                </a:cubicBezTo>
                <a:cubicBezTo>
                  <a:pt x="304" y="115"/>
                  <a:pt x="304" y="115"/>
                  <a:pt x="304" y="115"/>
                </a:cubicBezTo>
                <a:cubicBezTo>
                  <a:pt x="304" y="118"/>
                  <a:pt x="301" y="121"/>
                  <a:pt x="297" y="121"/>
                </a:cubicBezTo>
                <a:cubicBezTo>
                  <a:pt x="188" y="121"/>
                  <a:pt x="188" y="121"/>
                  <a:pt x="188" y="121"/>
                </a:cubicBezTo>
                <a:cubicBezTo>
                  <a:pt x="184" y="121"/>
                  <a:pt x="181" y="118"/>
                  <a:pt x="181" y="115"/>
                </a:cubicBezTo>
                <a:lnTo>
                  <a:pt x="181" y="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9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98" tmFilter="0, 0; 0.125,0.2665; 0.25,0.4; 0.375,0.465; 0.5,0.5;  0.625,0.535; 0.75,0.6; 0.875,0.7335; 1,1">
                                          <p:stCondLst>
                                            <p:cond delay="39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99" tmFilter="0, 0; 0.125,0.2665; 0.25,0.4; 0.375,0.465; 0.5,0.5;  0.625,0.535; 0.75,0.6; 0.875,0.7335; 1,1">
                                          <p:stCondLst>
                                            <p:cond delay="79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8" tmFilter="0, 0; 0.125,0.2665; 0.25,0.4; 0.375,0.465; 0.5,0.5;  0.625,0.535; 0.75,0.6; 0.875,0.7335; 1,1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16">
                                          <p:stCondLst>
                                            <p:cond delay="39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00" decel="50000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6">
                                          <p:stCondLst>
                                            <p:cond delay="787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00" decel="50000">
                                          <p:stCondLst>
                                            <p:cond delay="803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6">
                                          <p:stCondLst>
                                            <p:cond delay="98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00" decel="50000">
                                          <p:stCondLst>
                                            <p:cond delay="1001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6">
                                          <p:stCondLst>
                                            <p:cond delay="108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00" decel="50000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620" y="245110"/>
            <a:ext cx="6871335" cy="50419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Admin DashBoard - Easy Work Flow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6180122" y="2840883"/>
            <a:ext cx="2970241" cy="1963791"/>
            <a:chOff x="8830388" y="4068494"/>
            <a:chExt cx="4243991" cy="2812391"/>
          </a:xfrm>
        </p:grpSpPr>
        <p:sp>
          <p:nvSpPr>
            <p:cNvPr id="23" name="Shape 778"/>
            <p:cNvSpPr/>
            <p:nvPr/>
          </p:nvSpPr>
          <p:spPr>
            <a:xfrm>
              <a:off x="8830388" y="4068494"/>
              <a:ext cx="4243991" cy="2812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600" extrusionOk="0">
                  <a:moveTo>
                    <a:pt x="3119" y="16611"/>
                  </a:moveTo>
                  <a:cubicBezTo>
                    <a:pt x="5081" y="14887"/>
                    <a:pt x="7676" y="14630"/>
                    <a:pt x="9047" y="14630"/>
                  </a:cubicBezTo>
                  <a:cubicBezTo>
                    <a:pt x="9529" y="14630"/>
                    <a:pt x="9843" y="14663"/>
                    <a:pt x="9906" y="14669"/>
                  </a:cubicBezTo>
                  <a:lnTo>
                    <a:pt x="21551" y="14669"/>
                  </a:lnTo>
                  <a:cubicBezTo>
                    <a:pt x="21585" y="13299"/>
                    <a:pt x="21600" y="8578"/>
                    <a:pt x="20326" y="5263"/>
                  </a:cubicBezTo>
                  <a:cubicBezTo>
                    <a:pt x="18809" y="1314"/>
                    <a:pt x="16129" y="125"/>
                    <a:pt x="15819" y="0"/>
                  </a:cubicBezTo>
                  <a:cubicBezTo>
                    <a:pt x="7604" y="26"/>
                    <a:pt x="828" y="9498"/>
                    <a:pt x="0" y="21600"/>
                  </a:cubicBezTo>
                  <a:cubicBezTo>
                    <a:pt x="543" y="20036"/>
                    <a:pt x="1502" y="18030"/>
                    <a:pt x="3119" y="16611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defTabSz="31940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Shape 782"/>
            <p:cNvSpPr/>
            <p:nvPr/>
          </p:nvSpPr>
          <p:spPr>
            <a:xfrm>
              <a:off x="10458774" y="4756586"/>
              <a:ext cx="2544421" cy="881207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>
              <a:lvl1pPr algn="r" defTabSz="647700">
                <a:lnSpc>
                  <a:spcPct val="120000"/>
                </a:lnSpc>
                <a:spcBef>
                  <a:spcPts val="1700"/>
                </a:spcBef>
                <a:defRPr sz="2500" b="1">
                  <a:solidFill>
                    <a:srgbClr val="FFFFFF"/>
                  </a:solidFill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defRPr>
              </a:lvl1pPr>
            </a:lstStyle>
            <a:p>
              <a:pPr lvl="0" algn="l">
                <a:lnSpc>
                  <a:spcPct val="10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Management</a:t>
              </a:r>
            </a:p>
          </p:txBody>
        </p:sp>
        <p:sp>
          <p:nvSpPr>
            <p:cNvPr id="25" name="Shape 783"/>
            <p:cNvSpPr/>
            <p:nvPr/>
          </p:nvSpPr>
          <p:spPr>
            <a:xfrm>
              <a:off x="9637260" y="4756170"/>
              <a:ext cx="991247" cy="1079897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7000" b="1">
                  <a:solidFill>
                    <a:srgbClr val="FFFFFF"/>
                  </a:solidFill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defRPr>
              </a:lvl1pPr>
            </a:lstStyle>
            <a:p>
              <a:pPr lvl="0">
                <a:lnSpc>
                  <a:spcPct val="10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4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614973" y="5294983"/>
            <a:ext cx="2970177" cy="1963791"/>
            <a:chOff x="10880556" y="7583067"/>
            <a:chExt cx="4243899" cy="2812391"/>
          </a:xfrm>
        </p:grpSpPr>
        <p:sp>
          <p:nvSpPr>
            <p:cNvPr id="27" name="Shape 780"/>
            <p:cNvSpPr/>
            <p:nvPr/>
          </p:nvSpPr>
          <p:spPr>
            <a:xfrm>
              <a:off x="10880556" y="7583067"/>
              <a:ext cx="4243899" cy="2812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600" extrusionOk="0">
                  <a:moveTo>
                    <a:pt x="18442" y="4989"/>
                  </a:moveTo>
                  <a:cubicBezTo>
                    <a:pt x="16479" y="6711"/>
                    <a:pt x="13885" y="6970"/>
                    <a:pt x="12513" y="6970"/>
                  </a:cubicBezTo>
                  <a:cubicBezTo>
                    <a:pt x="12032" y="6970"/>
                    <a:pt x="11717" y="6937"/>
                    <a:pt x="11654" y="6931"/>
                  </a:cubicBezTo>
                  <a:lnTo>
                    <a:pt x="10" y="6931"/>
                  </a:lnTo>
                  <a:cubicBezTo>
                    <a:pt x="-25" y="8301"/>
                    <a:pt x="-40" y="13022"/>
                    <a:pt x="1234" y="16337"/>
                  </a:cubicBezTo>
                  <a:cubicBezTo>
                    <a:pt x="2756" y="20297"/>
                    <a:pt x="5432" y="21477"/>
                    <a:pt x="5741" y="21600"/>
                  </a:cubicBezTo>
                  <a:cubicBezTo>
                    <a:pt x="13956" y="21574"/>
                    <a:pt x="20732" y="12102"/>
                    <a:pt x="21560" y="0"/>
                  </a:cubicBezTo>
                  <a:cubicBezTo>
                    <a:pt x="21017" y="1564"/>
                    <a:pt x="20059" y="3567"/>
                    <a:pt x="18442" y="4989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defTabSz="31940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Shape 785"/>
            <p:cNvSpPr/>
            <p:nvPr/>
          </p:nvSpPr>
          <p:spPr>
            <a:xfrm>
              <a:off x="13390941" y="8497127"/>
              <a:ext cx="991247" cy="1079897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7000" b="1">
                  <a:solidFill>
                    <a:srgbClr val="FFFFFF"/>
                  </a:solidFill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defRPr>
              </a:lvl1pPr>
            </a:lstStyle>
            <a:p>
              <a:pPr lvl="0">
                <a:lnSpc>
                  <a:spcPct val="10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4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</a:p>
          </p:txBody>
        </p:sp>
        <p:sp>
          <p:nvSpPr>
            <p:cNvPr id="29" name="Shape 787"/>
            <p:cNvSpPr/>
            <p:nvPr/>
          </p:nvSpPr>
          <p:spPr>
            <a:xfrm>
              <a:off x="10972517" y="8878128"/>
              <a:ext cx="2544422" cy="881207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>
              <a:lvl1pPr algn="r" defTabSz="647700">
                <a:lnSpc>
                  <a:spcPct val="120000"/>
                </a:lnSpc>
                <a:spcBef>
                  <a:spcPts val="1700"/>
                </a:spcBef>
                <a:defRPr sz="2500" b="1">
                  <a:solidFill>
                    <a:srgbClr val="FFFFFF"/>
                  </a:solidFill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defRPr>
              </a:lvl1pPr>
            </a:lstStyle>
            <a:p>
              <a:pPr algn="ctr">
                <a:lnSpc>
                  <a:spcPct val="10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lang="en-US" altLang="zh-CN" sz="20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Performance Analyse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639865" y="2840883"/>
            <a:ext cx="1968226" cy="2963572"/>
            <a:chOff x="12344961" y="4068494"/>
            <a:chExt cx="2812274" cy="4244199"/>
          </a:xfrm>
        </p:grpSpPr>
        <p:sp>
          <p:nvSpPr>
            <p:cNvPr id="31" name="Shape 781"/>
            <p:cNvSpPr/>
            <p:nvPr/>
          </p:nvSpPr>
          <p:spPr>
            <a:xfrm>
              <a:off x="12344961" y="4068494"/>
              <a:ext cx="2812274" cy="4244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30" y="21590"/>
                  </a:moveTo>
                  <a:cubicBezTo>
                    <a:pt x="7144" y="21594"/>
                    <a:pt x="7438" y="21600"/>
                    <a:pt x="7794" y="21600"/>
                  </a:cubicBezTo>
                  <a:lnTo>
                    <a:pt x="7795" y="21600"/>
                  </a:lnTo>
                  <a:cubicBezTo>
                    <a:pt x="9785" y="21600"/>
                    <a:pt x="13539" y="21440"/>
                    <a:pt x="16336" y="20363"/>
                  </a:cubicBezTo>
                  <a:cubicBezTo>
                    <a:pt x="20297" y="18839"/>
                    <a:pt x="21476" y="16157"/>
                    <a:pt x="21600" y="15849"/>
                  </a:cubicBezTo>
                  <a:cubicBezTo>
                    <a:pt x="21574" y="7619"/>
                    <a:pt x="12100" y="830"/>
                    <a:pt x="0" y="0"/>
                  </a:cubicBezTo>
                  <a:cubicBezTo>
                    <a:pt x="1563" y="544"/>
                    <a:pt x="3566" y="1504"/>
                    <a:pt x="4988" y="3124"/>
                  </a:cubicBezTo>
                  <a:cubicBezTo>
                    <a:pt x="7344" y="5812"/>
                    <a:pt x="6962" y="9641"/>
                    <a:pt x="6930" y="9924"/>
                  </a:cubicBezTo>
                  <a:cubicBezTo>
                    <a:pt x="6930" y="9924"/>
                    <a:pt x="6930" y="21590"/>
                    <a:pt x="6930" y="2159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defTabSz="31940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Shape 784"/>
            <p:cNvSpPr/>
            <p:nvPr/>
          </p:nvSpPr>
          <p:spPr>
            <a:xfrm>
              <a:off x="13318975" y="4743469"/>
              <a:ext cx="991247" cy="1079897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7000" b="1">
                  <a:solidFill>
                    <a:srgbClr val="FFFFFF"/>
                  </a:solidFill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defRPr>
              </a:lvl1pPr>
            </a:lstStyle>
            <a:p>
              <a:pPr lvl="0">
                <a:lnSpc>
                  <a:spcPct val="10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4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33" name="Shape 788"/>
            <p:cNvSpPr/>
            <p:nvPr/>
          </p:nvSpPr>
          <p:spPr>
            <a:xfrm rot="16200000">
              <a:off x="12543298" y="6470197"/>
              <a:ext cx="2544420" cy="879185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>
              <a:lvl1pPr algn="r" defTabSz="647700">
                <a:lnSpc>
                  <a:spcPct val="120000"/>
                </a:lnSpc>
                <a:spcBef>
                  <a:spcPts val="1700"/>
                </a:spcBef>
                <a:defRPr sz="2500" b="1">
                  <a:solidFill>
                    <a:srgbClr val="FFFFFF"/>
                  </a:solidFill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defRPr>
              </a:lvl1pPr>
            </a:lstStyle>
            <a:p>
              <a:pPr algn="ctr">
                <a:lnSpc>
                  <a:spcPct val="10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lang="en-US" altLang="zh-CN" sz="20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 </a:t>
              </a:r>
              <a:r>
                <a:rPr lang="en-CA" altLang="en-US" sz="20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Management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180122" y="4272441"/>
            <a:ext cx="1968308" cy="2963571"/>
            <a:chOff x="8830388" y="6118662"/>
            <a:chExt cx="2812391" cy="4244199"/>
          </a:xfrm>
        </p:grpSpPr>
        <p:sp>
          <p:nvSpPr>
            <p:cNvPr id="35" name="Shape 779"/>
            <p:cNvSpPr/>
            <p:nvPr/>
          </p:nvSpPr>
          <p:spPr>
            <a:xfrm>
              <a:off x="8830388" y="6118662"/>
              <a:ext cx="2812391" cy="4244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63" y="1237"/>
                  </a:moveTo>
                  <a:cubicBezTo>
                    <a:pt x="1315" y="2757"/>
                    <a:pt x="125" y="5443"/>
                    <a:pt x="0" y="5751"/>
                  </a:cubicBezTo>
                  <a:cubicBezTo>
                    <a:pt x="27" y="13981"/>
                    <a:pt x="9500" y="20770"/>
                    <a:pt x="21600" y="21600"/>
                  </a:cubicBezTo>
                  <a:cubicBezTo>
                    <a:pt x="20036" y="21056"/>
                    <a:pt x="18033" y="20096"/>
                    <a:pt x="16612" y="18476"/>
                  </a:cubicBezTo>
                  <a:cubicBezTo>
                    <a:pt x="14253" y="15785"/>
                    <a:pt x="14639" y="11951"/>
                    <a:pt x="14669" y="11674"/>
                  </a:cubicBezTo>
                  <a:lnTo>
                    <a:pt x="14669" y="10"/>
                  </a:lnTo>
                  <a:cubicBezTo>
                    <a:pt x="14456" y="4"/>
                    <a:pt x="14162" y="0"/>
                    <a:pt x="13806" y="0"/>
                  </a:cubicBezTo>
                  <a:cubicBezTo>
                    <a:pt x="11817" y="0"/>
                    <a:pt x="8062" y="160"/>
                    <a:pt x="5263" y="123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defTabSz="31940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Shape 786"/>
            <p:cNvSpPr/>
            <p:nvPr/>
          </p:nvSpPr>
          <p:spPr>
            <a:xfrm>
              <a:off x="9677900" y="8509827"/>
              <a:ext cx="991246" cy="1079897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7000" b="1">
                  <a:solidFill>
                    <a:srgbClr val="FFFFFF"/>
                  </a:solidFill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defRPr>
              </a:lvl1pPr>
            </a:lstStyle>
            <a:p>
              <a:pPr lvl="0">
                <a:lnSpc>
                  <a:spcPct val="10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4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</a:p>
          </p:txBody>
        </p:sp>
        <p:sp>
          <p:nvSpPr>
            <p:cNvPr id="37" name="Shape 789"/>
            <p:cNvSpPr/>
            <p:nvPr/>
          </p:nvSpPr>
          <p:spPr>
            <a:xfrm rot="16200000">
              <a:off x="8845246" y="7064401"/>
              <a:ext cx="2544422" cy="879185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>
              <a:lvl1pPr algn="r" defTabSz="647700">
                <a:lnSpc>
                  <a:spcPct val="120000"/>
                </a:lnSpc>
                <a:spcBef>
                  <a:spcPts val="1700"/>
                </a:spcBef>
                <a:defRPr sz="2500" b="1">
                  <a:solidFill>
                    <a:srgbClr val="FFFFFF"/>
                  </a:solidFill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defRPr>
              </a:lvl1pPr>
            </a:lstStyle>
            <a:p>
              <a:pPr algn="ctr">
                <a:lnSpc>
                  <a:spcPct val="10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lang="en-US" altLang="zh-CN" sz="20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Website Mainteinance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0806401" y="2919721"/>
            <a:ext cx="831339" cy="829431"/>
            <a:chOff x="15440588" y="4181400"/>
            <a:chExt cx="1187848" cy="1187847"/>
          </a:xfrm>
        </p:grpSpPr>
        <p:sp>
          <p:nvSpPr>
            <p:cNvPr id="39" name="Shape 790"/>
            <p:cNvSpPr/>
            <p:nvPr/>
          </p:nvSpPr>
          <p:spPr>
            <a:xfrm>
              <a:off x="15440588" y="4181400"/>
              <a:ext cx="1187848" cy="1187847"/>
            </a:xfrm>
            <a:prstGeom prst="roundRect">
              <a:avLst>
                <a:gd name="adj" fmla="val 18176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Shape 791"/>
            <p:cNvSpPr/>
            <p:nvPr/>
          </p:nvSpPr>
          <p:spPr>
            <a:xfrm>
              <a:off x="15758856" y="4331671"/>
              <a:ext cx="529088" cy="82369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71437" tIns="71437" rIns="71437" bIns="71437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0806401" y="6167520"/>
            <a:ext cx="831339" cy="829431"/>
            <a:chOff x="15440588" y="8832648"/>
            <a:chExt cx="1187848" cy="1187848"/>
          </a:xfrm>
        </p:grpSpPr>
        <p:sp>
          <p:nvSpPr>
            <p:cNvPr id="42" name="Shape 794"/>
            <p:cNvSpPr/>
            <p:nvPr/>
          </p:nvSpPr>
          <p:spPr>
            <a:xfrm>
              <a:off x="15440588" y="8832648"/>
              <a:ext cx="1187848" cy="1187848"/>
            </a:xfrm>
            <a:prstGeom prst="roundRect">
              <a:avLst>
                <a:gd name="adj" fmla="val 18176"/>
              </a:avLst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Shape 795"/>
            <p:cNvSpPr/>
            <p:nvPr/>
          </p:nvSpPr>
          <p:spPr>
            <a:xfrm>
              <a:off x="15748548" y="8982919"/>
              <a:ext cx="549704" cy="82369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71437" tIns="71437" rIns="71437" bIns="71437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094564" y="2919721"/>
            <a:ext cx="831339" cy="829431"/>
            <a:chOff x="7279302" y="4181400"/>
            <a:chExt cx="1187848" cy="1187847"/>
          </a:xfrm>
        </p:grpSpPr>
        <p:sp>
          <p:nvSpPr>
            <p:cNvPr id="45" name="Shape 798"/>
            <p:cNvSpPr/>
            <p:nvPr/>
          </p:nvSpPr>
          <p:spPr>
            <a:xfrm>
              <a:off x="7279302" y="4181400"/>
              <a:ext cx="1187848" cy="1187847"/>
            </a:xfrm>
            <a:prstGeom prst="roundRect">
              <a:avLst>
                <a:gd name="adj" fmla="val 18176"/>
              </a:avLst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Shape 799"/>
            <p:cNvSpPr/>
            <p:nvPr/>
          </p:nvSpPr>
          <p:spPr>
            <a:xfrm>
              <a:off x="7578100" y="4331671"/>
              <a:ext cx="568027" cy="82369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71437" tIns="71437" rIns="71437" bIns="71437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992268" y="2592513"/>
            <a:ext cx="3876099" cy="1675435"/>
            <a:chOff x="1417790" y="3712796"/>
            <a:chExt cx="5538314" cy="2399428"/>
          </a:xfrm>
        </p:grpSpPr>
        <p:sp>
          <p:nvSpPr>
            <p:cNvPr id="48" name="Shape 800"/>
            <p:cNvSpPr/>
            <p:nvPr/>
          </p:nvSpPr>
          <p:spPr>
            <a:xfrm>
              <a:off x="1417790" y="3712796"/>
              <a:ext cx="5538314" cy="616572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>
              <a:lvl1pPr algn="r" defTabSz="647700">
                <a:lnSpc>
                  <a:spcPct val="120000"/>
                </a:lnSpc>
                <a:spcBef>
                  <a:spcPts val="1700"/>
                </a:spcBef>
                <a:defRPr sz="2500" b="1">
                  <a:solidFill>
                    <a:srgbClr val="002641"/>
                  </a:solidFill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defRPr>
              </a:lvl1pPr>
            </a:lstStyle>
            <a:p>
              <a:pPr lvl="0">
                <a:lnSpc>
                  <a:spcPct val="10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lang="en-US" altLang="zh-CN" sz="2800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Manage DataBase</a:t>
              </a:r>
            </a:p>
          </p:txBody>
        </p:sp>
        <p:sp>
          <p:nvSpPr>
            <p:cNvPr id="49" name="Shape 801"/>
            <p:cNvSpPr/>
            <p:nvPr/>
          </p:nvSpPr>
          <p:spPr>
            <a:xfrm>
              <a:off x="1432431" y="4551697"/>
              <a:ext cx="5509031" cy="1560527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/>
            <a:p>
              <a:pPr algn="r" defTabSz="452755">
                <a:spcBef>
                  <a:spcPts val="1190"/>
                </a:spcBef>
                <a:defRPr sz="1800"/>
              </a:pPr>
              <a:r>
                <a:rPr lang="en-US" sz="17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/>
                  <a:sym typeface="Lato" panose="020F0502020204030203"/>
                </a:rPr>
                <a:t>Create New Package</a:t>
              </a:r>
            </a:p>
            <a:p>
              <a:pPr algn="r" defTabSz="452755">
                <a:spcBef>
                  <a:spcPts val="1190"/>
                </a:spcBef>
                <a:defRPr sz="1800"/>
              </a:pPr>
              <a:r>
                <a:rPr lang="en-US" sz="17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/>
                  <a:sym typeface="Lato" panose="020F0502020204030203"/>
                </a:rPr>
                <a:t>Add New Customer/</a:t>
              </a:r>
              <a:r>
                <a:rPr lang="en-CA" sz="17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/>
                  <a:sym typeface="Lato" panose="020F0502020204030203"/>
                </a:rPr>
                <a:t>Agent</a:t>
              </a:r>
            </a:p>
            <a:p>
              <a:pPr algn="r" defTabSz="452755">
                <a:spcBef>
                  <a:spcPts val="1190"/>
                </a:spcBef>
                <a:defRPr sz="1800"/>
              </a:pPr>
              <a:endParaRPr lang="en-CA" altLang="en-US" sz="17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/>
                <a:sym typeface="Lato" panose="020F0502020204030203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094564" y="6128373"/>
            <a:ext cx="831339" cy="829431"/>
            <a:chOff x="7279302" y="8776585"/>
            <a:chExt cx="1187848" cy="1187848"/>
          </a:xfrm>
        </p:grpSpPr>
        <p:sp>
          <p:nvSpPr>
            <p:cNvPr id="69" name="Shape 802"/>
            <p:cNvSpPr/>
            <p:nvPr/>
          </p:nvSpPr>
          <p:spPr>
            <a:xfrm>
              <a:off x="7279302" y="8776585"/>
              <a:ext cx="1187848" cy="1187848"/>
            </a:xfrm>
            <a:prstGeom prst="roundRect">
              <a:avLst>
                <a:gd name="adj" fmla="val 18176"/>
              </a:avLst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Shape 803"/>
            <p:cNvSpPr/>
            <p:nvPr/>
          </p:nvSpPr>
          <p:spPr>
            <a:xfrm>
              <a:off x="7563213" y="8926856"/>
              <a:ext cx="597801" cy="82369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71437" tIns="71437" rIns="71437" bIns="71437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992268" y="5544839"/>
            <a:ext cx="3876099" cy="1696006"/>
            <a:chOff x="1417790" y="7940893"/>
            <a:chExt cx="5538314" cy="2428889"/>
          </a:xfrm>
        </p:grpSpPr>
        <p:sp>
          <p:nvSpPr>
            <p:cNvPr id="72" name="Shape 800"/>
            <p:cNvSpPr/>
            <p:nvPr/>
          </p:nvSpPr>
          <p:spPr>
            <a:xfrm>
              <a:off x="1417790" y="7940893"/>
              <a:ext cx="5538314" cy="616572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>
              <a:lvl1pPr algn="r" defTabSz="647700">
                <a:lnSpc>
                  <a:spcPct val="120000"/>
                </a:lnSpc>
                <a:spcBef>
                  <a:spcPts val="1700"/>
                </a:spcBef>
                <a:defRPr sz="2500" b="1">
                  <a:solidFill>
                    <a:srgbClr val="002641"/>
                  </a:solidFill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defRPr>
              </a:lvl1pPr>
            </a:lstStyle>
            <a:p>
              <a:pPr lvl="0">
                <a:lnSpc>
                  <a:spcPct val="10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lang="en-US" altLang="zh-CN" sz="28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Easy Website Setting</a:t>
              </a:r>
            </a:p>
          </p:txBody>
        </p:sp>
        <p:sp>
          <p:nvSpPr>
            <p:cNvPr id="73" name="Shape 801"/>
            <p:cNvSpPr/>
            <p:nvPr/>
          </p:nvSpPr>
          <p:spPr>
            <a:xfrm>
              <a:off x="1432431" y="8809255"/>
              <a:ext cx="5509031" cy="1560527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/>
            <a:p>
              <a:pPr algn="r" defTabSz="452755">
                <a:spcBef>
                  <a:spcPts val="1190"/>
                </a:spcBef>
                <a:defRPr sz="1800"/>
              </a:pPr>
              <a:r>
                <a:rPr lang="en-US" sz="17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/>
                  <a:sym typeface="Lato" panose="020F0502020204030203"/>
                </a:rPr>
                <a:t>No need for Coding</a:t>
              </a:r>
            </a:p>
            <a:p>
              <a:pPr algn="r" defTabSz="452755">
                <a:spcBef>
                  <a:spcPts val="1190"/>
                </a:spcBef>
                <a:defRPr sz="1800"/>
              </a:pPr>
              <a:r>
                <a:rPr lang="en-US" sz="17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/>
                  <a:sym typeface="Lato" panose="020F0502020204030203"/>
                </a:rPr>
                <a:t>Customizable Site Looking</a:t>
              </a:r>
            </a:p>
            <a:p>
              <a:pPr algn="r" defTabSz="452755">
                <a:spcBef>
                  <a:spcPts val="1190"/>
                </a:spcBef>
                <a:defRPr sz="1800"/>
              </a:pPr>
              <a:r>
                <a:rPr lang="en-US" sz="17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/>
                  <a:sym typeface="Lato" panose="020F0502020204030203"/>
                </a:rPr>
                <a:t>Easy adjust Main Page Promotions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1851605" y="5616849"/>
            <a:ext cx="3876099" cy="1471597"/>
            <a:chOff x="16934015" y="8044019"/>
            <a:chExt cx="5538314" cy="2107508"/>
          </a:xfrm>
        </p:grpSpPr>
        <p:sp>
          <p:nvSpPr>
            <p:cNvPr id="75" name="Shape 800"/>
            <p:cNvSpPr/>
            <p:nvPr/>
          </p:nvSpPr>
          <p:spPr>
            <a:xfrm>
              <a:off x="16934015" y="8044019"/>
              <a:ext cx="5538314" cy="528360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>
              <a:lvl1pPr algn="r" defTabSz="647700">
                <a:lnSpc>
                  <a:spcPct val="120000"/>
                </a:lnSpc>
                <a:spcBef>
                  <a:spcPts val="1700"/>
                </a:spcBef>
                <a:defRPr sz="2500" b="1">
                  <a:solidFill>
                    <a:srgbClr val="002641"/>
                  </a:solidFill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defRPr>
              </a:lvl1pPr>
            </a:lstStyle>
            <a:p>
              <a:pPr lvl="0" algn="l">
                <a:lnSpc>
                  <a:spcPct val="10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lang="en-US" sz="240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Reporting</a:t>
              </a:r>
            </a:p>
          </p:txBody>
        </p:sp>
        <p:sp>
          <p:nvSpPr>
            <p:cNvPr id="76" name="Shape 801"/>
            <p:cNvSpPr/>
            <p:nvPr/>
          </p:nvSpPr>
          <p:spPr>
            <a:xfrm>
              <a:off x="16948656" y="8809255"/>
              <a:ext cx="5509031" cy="1342272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/>
            <a:p>
              <a:pPr algn="l" defTabSz="452755">
                <a:spcBef>
                  <a:spcPts val="1190"/>
                </a:spcBef>
                <a:defRPr sz="1800"/>
              </a:pPr>
              <a:r>
                <a:rPr lang="en-US" sz="17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/>
                  <a:sym typeface="Lato" panose="020F0502020204030203"/>
                </a:rPr>
                <a:t>Clear View of Sales/Sales Channel</a:t>
              </a:r>
            </a:p>
            <a:p>
              <a:pPr algn="l" defTabSz="452755">
                <a:spcBef>
                  <a:spcPts val="1190"/>
                </a:spcBef>
                <a:defRPr sz="1800"/>
              </a:pPr>
              <a:r>
                <a:rPr lang="en-US" sz="17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/>
                  <a:sym typeface="Lato" panose="020F0502020204030203"/>
                </a:rPr>
                <a:t>Generate various reports/chart for analyse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1851605" y="2448497"/>
            <a:ext cx="3876099" cy="1613988"/>
            <a:chOff x="16934015" y="3506549"/>
            <a:chExt cx="5538314" cy="2311429"/>
          </a:xfrm>
        </p:grpSpPr>
        <p:sp>
          <p:nvSpPr>
            <p:cNvPr id="78" name="Shape 800"/>
            <p:cNvSpPr/>
            <p:nvPr/>
          </p:nvSpPr>
          <p:spPr>
            <a:xfrm>
              <a:off x="16934015" y="3506549"/>
              <a:ext cx="5538314" cy="528360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>
              <a:lvl1pPr algn="r" defTabSz="647700">
                <a:lnSpc>
                  <a:spcPct val="120000"/>
                </a:lnSpc>
                <a:spcBef>
                  <a:spcPts val="1700"/>
                </a:spcBef>
                <a:defRPr sz="2500" b="1">
                  <a:solidFill>
                    <a:srgbClr val="002641"/>
                  </a:solidFill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defRPr>
              </a:lvl1pPr>
            </a:lstStyle>
            <a:p>
              <a:pPr lvl="0" algn="l">
                <a:lnSpc>
                  <a:spcPct val="10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lang="en-CA" sz="2400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 Processing</a:t>
              </a:r>
            </a:p>
          </p:txBody>
        </p:sp>
        <p:sp>
          <p:nvSpPr>
            <p:cNvPr id="79" name="Shape 801"/>
            <p:cNvSpPr/>
            <p:nvPr/>
          </p:nvSpPr>
          <p:spPr>
            <a:xfrm>
              <a:off x="16948656" y="4257451"/>
              <a:ext cx="5509031" cy="1560527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/>
            <a:p>
              <a:pPr algn="l" defTabSz="452755">
                <a:spcBef>
                  <a:spcPts val="1190"/>
                </a:spcBef>
                <a:defRPr sz="1800"/>
              </a:pPr>
              <a:r>
                <a:rPr lang="en-US" altLang="zh-CN" sz="17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/>
                  <a:sym typeface="Lato" panose="020F0502020204030203"/>
                </a:rPr>
                <a:t>Add Travel Details, etc. flight No. </a:t>
              </a:r>
            </a:p>
            <a:p>
              <a:pPr algn="l" defTabSz="452755">
                <a:spcBef>
                  <a:spcPts val="1190"/>
                </a:spcBef>
                <a:defRPr sz="1800"/>
              </a:pPr>
              <a:r>
                <a:rPr lang="en-US" altLang="zh-CN" sz="17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/>
                  <a:sym typeface="Lato" panose="020F0502020204030203"/>
                </a:rPr>
                <a:t>Send info. to customer</a:t>
              </a:r>
            </a:p>
            <a:p>
              <a:pPr algn="l" defTabSz="452755">
                <a:spcBef>
                  <a:spcPts val="1190"/>
                </a:spcBef>
                <a:defRPr sz="1800"/>
              </a:pPr>
              <a:r>
                <a:rPr lang="en-US" altLang="zh-CN" sz="17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/>
                  <a:sym typeface="Lato" panose="020F0502020204030203"/>
                </a:rPr>
                <a:t>Modify/Create/Cancel Order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7839883" y="4080227"/>
            <a:ext cx="1260178" cy="1939572"/>
          </a:xfrm>
          <a:prstGeom prst="rect">
            <a:avLst/>
          </a:prstGeom>
          <a:noFill/>
        </p:spPr>
        <p:txBody>
          <a:bodyPr wrap="square" lIns="168213" tIns="84107" rIns="168213" bIns="84107" rtlCol="0">
            <a:spAutoFit/>
          </a:bodyPr>
          <a:lstStyle/>
          <a:p>
            <a:pPr algn="ctr"/>
            <a:r>
              <a:rPr lang="en-US" altLang="zh-CN" sz="11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115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Freeform 8"/>
          <p:cNvSpPr>
            <a:spLocks noEditPoints="1"/>
          </p:cNvSpPr>
          <p:nvPr/>
        </p:nvSpPr>
        <p:spPr bwMode="auto">
          <a:xfrm>
            <a:off x="333146" y="145381"/>
            <a:ext cx="749386" cy="617063"/>
          </a:xfrm>
          <a:custGeom>
            <a:avLst/>
            <a:gdLst>
              <a:gd name="T0" fmla="*/ 79 w 477"/>
              <a:gd name="T1" fmla="*/ 129 h 393"/>
              <a:gd name="T2" fmla="*/ 96 w 477"/>
              <a:gd name="T3" fmla="*/ 125 h 393"/>
              <a:gd name="T4" fmla="*/ 100 w 477"/>
              <a:gd name="T5" fmla="*/ 126 h 393"/>
              <a:gd name="T6" fmla="*/ 104 w 477"/>
              <a:gd name="T7" fmla="*/ 124 h 393"/>
              <a:gd name="T8" fmla="*/ 108 w 477"/>
              <a:gd name="T9" fmla="*/ 141 h 393"/>
              <a:gd name="T10" fmla="*/ 119 w 477"/>
              <a:gd name="T11" fmla="*/ 170 h 393"/>
              <a:gd name="T12" fmla="*/ 111 w 477"/>
              <a:gd name="T13" fmla="*/ 99 h 393"/>
              <a:gd name="T14" fmla="*/ 101 w 477"/>
              <a:gd name="T15" fmla="*/ 36 h 393"/>
              <a:gd name="T16" fmla="*/ 91 w 477"/>
              <a:gd name="T17" fmla="*/ 99 h 393"/>
              <a:gd name="T18" fmla="*/ 96 w 477"/>
              <a:gd name="T19" fmla="*/ 116 h 393"/>
              <a:gd name="T20" fmla="*/ 105 w 477"/>
              <a:gd name="T21" fmla="*/ 114 h 393"/>
              <a:gd name="T22" fmla="*/ 106 w 477"/>
              <a:gd name="T23" fmla="*/ 119 h 393"/>
              <a:gd name="T24" fmla="*/ 104 w 477"/>
              <a:gd name="T25" fmla="*/ 122 h 393"/>
              <a:gd name="T26" fmla="*/ 100 w 477"/>
              <a:gd name="T27" fmla="*/ 123 h 393"/>
              <a:gd name="T28" fmla="*/ 96 w 477"/>
              <a:gd name="T29" fmla="*/ 121 h 393"/>
              <a:gd name="T30" fmla="*/ 96 w 477"/>
              <a:gd name="T31" fmla="*/ 116 h 393"/>
              <a:gd name="T32" fmla="*/ 463 w 477"/>
              <a:gd name="T33" fmla="*/ 269 h 393"/>
              <a:gd name="T34" fmla="*/ 399 w 477"/>
              <a:gd name="T35" fmla="*/ 269 h 393"/>
              <a:gd name="T36" fmla="*/ 385 w 477"/>
              <a:gd name="T37" fmla="*/ 370 h 393"/>
              <a:gd name="T38" fmla="*/ 441 w 477"/>
              <a:gd name="T39" fmla="*/ 300 h 393"/>
              <a:gd name="T40" fmla="*/ 391 w 477"/>
              <a:gd name="T41" fmla="*/ 270 h 393"/>
              <a:gd name="T42" fmla="*/ 431 w 477"/>
              <a:gd name="T43" fmla="*/ 229 h 393"/>
              <a:gd name="T44" fmla="*/ 408 w 477"/>
              <a:gd name="T45" fmla="*/ 199 h 393"/>
              <a:gd name="T46" fmla="*/ 398 w 477"/>
              <a:gd name="T47" fmla="*/ 136 h 393"/>
              <a:gd name="T48" fmla="*/ 388 w 477"/>
              <a:gd name="T49" fmla="*/ 199 h 393"/>
              <a:gd name="T50" fmla="*/ 55 w 477"/>
              <a:gd name="T51" fmla="*/ 300 h 393"/>
              <a:gd name="T52" fmla="*/ 46 w 477"/>
              <a:gd name="T53" fmla="*/ 237 h 393"/>
              <a:gd name="T54" fmla="*/ 36 w 477"/>
              <a:gd name="T55" fmla="*/ 300 h 393"/>
              <a:gd name="T56" fmla="*/ 92 w 477"/>
              <a:gd name="T57" fmla="*/ 370 h 393"/>
              <a:gd name="T58" fmla="*/ 37 w 477"/>
              <a:gd name="T59" fmla="*/ 230 h 393"/>
              <a:gd name="T60" fmla="*/ 86 w 477"/>
              <a:gd name="T61" fmla="*/ 269 h 393"/>
              <a:gd name="T62" fmla="*/ 125 w 477"/>
              <a:gd name="T63" fmla="*/ 270 h 393"/>
              <a:gd name="T64" fmla="*/ 111 w 477"/>
              <a:gd name="T65" fmla="*/ 168 h 393"/>
              <a:gd name="T66" fmla="*/ 47 w 477"/>
              <a:gd name="T67" fmla="*/ 168 h 393"/>
              <a:gd name="T68" fmla="*/ 37 w 477"/>
              <a:gd name="T69" fmla="*/ 230 h 393"/>
              <a:gd name="T70" fmla="*/ 96 w 477"/>
              <a:gd name="T71" fmla="*/ 378 h 393"/>
              <a:gd name="T72" fmla="*/ 382 w 477"/>
              <a:gd name="T73" fmla="*/ 393 h 393"/>
              <a:gd name="T74" fmla="*/ 318 w 477"/>
              <a:gd name="T75" fmla="*/ 181 h 393"/>
              <a:gd name="T76" fmla="*/ 234 w 477"/>
              <a:gd name="T77" fmla="*/ 106 h 393"/>
              <a:gd name="T78" fmla="*/ 287 w 477"/>
              <a:gd name="T79" fmla="*/ 72 h 393"/>
              <a:gd name="T80" fmla="*/ 265 w 477"/>
              <a:gd name="T81" fmla="*/ 48 h 393"/>
              <a:gd name="T82" fmla="*/ 236 w 477"/>
              <a:gd name="T83" fmla="*/ 89 h 393"/>
              <a:gd name="T84" fmla="*/ 192 w 477"/>
              <a:gd name="T85" fmla="*/ 91 h 393"/>
              <a:gd name="T86" fmla="*/ 222 w 477"/>
              <a:gd name="T87" fmla="*/ 85 h 393"/>
              <a:gd name="T88" fmla="*/ 155 w 477"/>
              <a:gd name="T89" fmla="*/ 22 h 393"/>
              <a:gd name="T90" fmla="*/ 164 w 477"/>
              <a:gd name="T91" fmla="*/ 130 h 393"/>
              <a:gd name="T92" fmla="*/ 240 w 477"/>
              <a:gd name="T93" fmla="*/ 136 h 393"/>
              <a:gd name="T94" fmla="*/ 230 w 477"/>
              <a:gd name="T95" fmla="*/ 160 h 393"/>
              <a:gd name="T96" fmla="*/ 256 w 477"/>
              <a:gd name="T97" fmla="*/ 160 h 393"/>
              <a:gd name="T98" fmla="*/ 247 w 477"/>
              <a:gd name="T99" fmla="*/ 136 h 393"/>
              <a:gd name="T100" fmla="*/ 321 w 477"/>
              <a:gd name="T101" fmla="*/ 130 h 393"/>
              <a:gd name="T102" fmla="*/ 330 w 477"/>
              <a:gd name="T103" fmla="*/ 22 h 393"/>
              <a:gd name="T104" fmla="*/ 337 w 477"/>
              <a:gd name="T105" fmla="*/ 7 h 393"/>
              <a:gd name="T106" fmla="*/ 155 w 477"/>
              <a:gd name="T107" fmla="*/ 0 h 393"/>
              <a:gd name="T108" fmla="*/ 148 w 477"/>
              <a:gd name="T109" fmla="*/ 15 h 393"/>
              <a:gd name="T110" fmla="*/ 181 w 477"/>
              <a:gd name="T111" fmla="*/ 36 h 393"/>
              <a:gd name="T112" fmla="*/ 297 w 477"/>
              <a:gd name="T113" fmla="*/ 30 h 393"/>
              <a:gd name="T114" fmla="*/ 304 w 477"/>
              <a:gd name="T115" fmla="*/ 115 h 393"/>
              <a:gd name="T116" fmla="*/ 188 w 477"/>
              <a:gd name="T117" fmla="*/ 121 h 393"/>
              <a:gd name="T118" fmla="*/ 181 w 477"/>
              <a:gd name="T119" fmla="*/ 36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7" h="393">
                <a:moveTo>
                  <a:pt x="58" y="134"/>
                </a:moveTo>
                <a:cubicBezTo>
                  <a:pt x="64" y="131"/>
                  <a:pt x="71" y="129"/>
                  <a:pt x="79" y="129"/>
                </a:cubicBezTo>
                <a:cubicBezTo>
                  <a:pt x="85" y="129"/>
                  <a:pt x="90" y="130"/>
                  <a:pt x="95" y="132"/>
                </a:cubicBezTo>
                <a:cubicBezTo>
                  <a:pt x="96" y="125"/>
                  <a:pt x="96" y="125"/>
                  <a:pt x="96" y="125"/>
                </a:cubicBezTo>
                <a:cubicBezTo>
                  <a:pt x="96" y="124"/>
                  <a:pt x="97" y="124"/>
                  <a:pt x="98" y="124"/>
                </a:cubicBezTo>
                <a:cubicBezTo>
                  <a:pt x="100" y="126"/>
                  <a:pt x="100" y="126"/>
                  <a:pt x="100" y="126"/>
                </a:cubicBezTo>
                <a:cubicBezTo>
                  <a:pt x="100" y="126"/>
                  <a:pt x="102" y="126"/>
                  <a:pt x="102" y="126"/>
                </a:cubicBezTo>
                <a:cubicBezTo>
                  <a:pt x="104" y="124"/>
                  <a:pt x="104" y="124"/>
                  <a:pt x="104" y="124"/>
                </a:cubicBezTo>
                <a:cubicBezTo>
                  <a:pt x="105" y="124"/>
                  <a:pt x="106" y="124"/>
                  <a:pt x="106" y="125"/>
                </a:cubicBezTo>
                <a:cubicBezTo>
                  <a:pt x="108" y="141"/>
                  <a:pt x="108" y="141"/>
                  <a:pt x="108" y="141"/>
                </a:cubicBezTo>
                <a:cubicBezTo>
                  <a:pt x="115" y="149"/>
                  <a:pt x="119" y="158"/>
                  <a:pt x="119" y="168"/>
                </a:cubicBezTo>
                <a:cubicBezTo>
                  <a:pt x="119" y="169"/>
                  <a:pt x="119" y="169"/>
                  <a:pt x="119" y="170"/>
                </a:cubicBezTo>
                <a:cubicBezTo>
                  <a:pt x="147" y="170"/>
                  <a:pt x="147" y="170"/>
                  <a:pt x="147" y="170"/>
                </a:cubicBezTo>
                <a:cubicBezTo>
                  <a:pt x="147" y="128"/>
                  <a:pt x="139" y="105"/>
                  <a:pt x="111" y="99"/>
                </a:cubicBezTo>
                <a:cubicBezTo>
                  <a:pt x="124" y="95"/>
                  <a:pt x="133" y="83"/>
                  <a:pt x="133" y="69"/>
                </a:cubicBezTo>
                <a:cubicBezTo>
                  <a:pt x="133" y="51"/>
                  <a:pt x="119" y="36"/>
                  <a:pt x="101" y="36"/>
                </a:cubicBezTo>
                <a:cubicBezTo>
                  <a:pt x="83" y="36"/>
                  <a:pt x="69" y="51"/>
                  <a:pt x="69" y="69"/>
                </a:cubicBezTo>
                <a:cubicBezTo>
                  <a:pt x="69" y="83"/>
                  <a:pt x="78" y="95"/>
                  <a:pt x="91" y="99"/>
                </a:cubicBezTo>
                <a:cubicBezTo>
                  <a:pt x="73" y="103"/>
                  <a:pt x="63" y="115"/>
                  <a:pt x="58" y="134"/>
                </a:cubicBezTo>
                <a:close/>
                <a:moveTo>
                  <a:pt x="96" y="116"/>
                </a:moveTo>
                <a:cubicBezTo>
                  <a:pt x="96" y="115"/>
                  <a:pt x="97" y="114"/>
                  <a:pt x="97" y="114"/>
                </a:cubicBezTo>
                <a:cubicBezTo>
                  <a:pt x="105" y="114"/>
                  <a:pt x="105" y="114"/>
                  <a:pt x="105" y="114"/>
                </a:cubicBezTo>
                <a:cubicBezTo>
                  <a:pt x="105" y="114"/>
                  <a:pt x="106" y="115"/>
                  <a:pt x="106" y="116"/>
                </a:cubicBezTo>
                <a:cubicBezTo>
                  <a:pt x="106" y="119"/>
                  <a:pt x="106" y="119"/>
                  <a:pt x="106" y="119"/>
                </a:cubicBezTo>
                <a:cubicBezTo>
                  <a:pt x="106" y="120"/>
                  <a:pt x="106" y="121"/>
                  <a:pt x="106" y="121"/>
                </a:cubicBezTo>
                <a:cubicBezTo>
                  <a:pt x="106" y="121"/>
                  <a:pt x="105" y="121"/>
                  <a:pt x="104" y="122"/>
                </a:cubicBezTo>
                <a:cubicBezTo>
                  <a:pt x="102" y="123"/>
                  <a:pt x="102" y="123"/>
                  <a:pt x="102" y="123"/>
                </a:cubicBezTo>
                <a:cubicBezTo>
                  <a:pt x="102" y="123"/>
                  <a:pt x="100" y="123"/>
                  <a:pt x="100" y="123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7" y="121"/>
                  <a:pt x="96" y="121"/>
                  <a:pt x="96" y="121"/>
                </a:cubicBezTo>
                <a:cubicBezTo>
                  <a:pt x="96" y="121"/>
                  <a:pt x="96" y="120"/>
                  <a:pt x="96" y="119"/>
                </a:cubicBezTo>
                <a:lnTo>
                  <a:pt x="96" y="116"/>
                </a:lnTo>
                <a:close/>
                <a:moveTo>
                  <a:pt x="441" y="300"/>
                </a:moveTo>
                <a:cubicBezTo>
                  <a:pt x="454" y="296"/>
                  <a:pt x="463" y="283"/>
                  <a:pt x="463" y="269"/>
                </a:cubicBezTo>
                <a:cubicBezTo>
                  <a:pt x="463" y="251"/>
                  <a:pt x="449" y="237"/>
                  <a:pt x="431" y="237"/>
                </a:cubicBezTo>
                <a:cubicBezTo>
                  <a:pt x="413" y="237"/>
                  <a:pt x="399" y="251"/>
                  <a:pt x="399" y="269"/>
                </a:cubicBezTo>
                <a:cubicBezTo>
                  <a:pt x="399" y="283"/>
                  <a:pt x="408" y="296"/>
                  <a:pt x="421" y="300"/>
                </a:cubicBezTo>
                <a:cubicBezTo>
                  <a:pt x="393" y="306"/>
                  <a:pt x="385" y="328"/>
                  <a:pt x="385" y="370"/>
                </a:cubicBezTo>
                <a:cubicBezTo>
                  <a:pt x="477" y="370"/>
                  <a:pt x="477" y="370"/>
                  <a:pt x="477" y="370"/>
                </a:cubicBezTo>
                <a:cubicBezTo>
                  <a:pt x="477" y="328"/>
                  <a:pt x="469" y="306"/>
                  <a:pt x="441" y="300"/>
                </a:cubicBezTo>
                <a:close/>
                <a:moveTo>
                  <a:pt x="352" y="270"/>
                </a:moveTo>
                <a:cubicBezTo>
                  <a:pt x="391" y="270"/>
                  <a:pt x="391" y="270"/>
                  <a:pt x="391" y="270"/>
                </a:cubicBezTo>
                <a:cubicBezTo>
                  <a:pt x="391" y="269"/>
                  <a:pt x="391" y="269"/>
                  <a:pt x="391" y="269"/>
                </a:cubicBezTo>
                <a:cubicBezTo>
                  <a:pt x="391" y="247"/>
                  <a:pt x="409" y="229"/>
                  <a:pt x="431" y="229"/>
                </a:cubicBezTo>
                <a:cubicBezTo>
                  <a:pt x="434" y="229"/>
                  <a:pt x="437" y="229"/>
                  <a:pt x="440" y="230"/>
                </a:cubicBezTo>
                <a:cubicBezTo>
                  <a:pt x="435" y="213"/>
                  <a:pt x="425" y="203"/>
                  <a:pt x="408" y="199"/>
                </a:cubicBezTo>
                <a:cubicBezTo>
                  <a:pt x="421" y="195"/>
                  <a:pt x="430" y="183"/>
                  <a:pt x="430" y="168"/>
                </a:cubicBezTo>
                <a:cubicBezTo>
                  <a:pt x="430" y="151"/>
                  <a:pt x="416" y="136"/>
                  <a:pt x="398" y="136"/>
                </a:cubicBezTo>
                <a:cubicBezTo>
                  <a:pt x="380" y="136"/>
                  <a:pt x="366" y="151"/>
                  <a:pt x="366" y="168"/>
                </a:cubicBezTo>
                <a:cubicBezTo>
                  <a:pt x="366" y="183"/>
                  <a:pt x="375" y="195"/>
                  <a:pt x="388" y="199"/>
                </a:cubicBezTo>
                <a:cubicBezTo>
                  <a:pt x="360" y="205"/>
                  <a:pt x="352" y="228"/>
                  <a:pt x="352" y="270"/>
                </a:cubicBezTo>
                <a:close/>
                <a:moveTo>
                  <a:pt x="55" y="300"/>
                </a:moveTo>
                <a:cubicBezTo>
                  <a:pt x="69" y="296"/>
                  <a:pt x="78" y="283"/>
                  <a:pt x="78" y="269"/>
                </a:cubicBezTo>
                <a:cubicBezTo>
                  <a:pt x="78" y="251"/>
                  <a:pt x="64" y="237"/>
                  <a:pt x="46" y="237"/>
                </a:cubicBezTo>
                <a:cubicBezTo>
                  <a:pt x="28" y="237"/>
                  <a:pt x="14" y="251"/>
                  <a:pt x="14" y="269"/>
                </a:cubicBezTo>
                <a:cubicBezTo>
                  <a:pt x="14" y="283"/>
                  <a:pt x="23" y="296"/>
                  <a:pt x="36" y="300"/>
                </a:cubicBezTo>
                <a:cubicBezTo>
                  <a:pt x="8" y="306"/>
                  <a:pt x="0" y="328"/>
                  <a:pt x="0" y="370"/>
                </a:cubicBezTo>
                <a:cubicBezTo>
                  <a:pt x="92" y="370"/>
                  <a:pt x="92" y="370"/>
                  <a:pt x="92" y="370"/>
                </a:cubicBezTo>
                <a:cubicBezTo>
                  <a:pt x="92" y="328"/>
                  <a:pt x="84" y="306"/>
                  <a:pt x="55" y="300"/>
                </a:cubicBezTo>
                <a:close/>
                <a:moveTo>
                  <a:pt x="37" y="230"/>
                </a:moveTo>
                <a:cubicBezTo>
                  <a:pt x="40" y="229"/>
                  <a:pt x="43" y="229"/>
                  <a:pt x="46" y="229"/>
                </a:cubicBezTo>
                <a:cubicBezTo>
                  <a:pt x="68" y="229"/>
                  <a:pt x="86" y="247"/>
                  <a:pt x="86" y="269"/>
                </a:cubicBezTo>
                <a:cubicBezTo>
                  <a:pt x="86" y="269"/>
                  <a:pt x="86" y="269"/>
                  <a:pt x="86" y="270"/>
                </a:cubicBezTo>
                <a:cubicBezTo>
                  <a:pt x="125" y="270"/>
                  <a:pt x="125" y="270"/>
                  <a:pt x="125" y="270"/>
                </a:cubicBezTo>
                <a:cubicBezTo>
                  <a:pt x="125" y="228"/>
                  <a:pt x="117" y="205"/>
                  <a:pt x="88" y="199"/>
                </a:cubicBezTo>
                <a:cubicBezTo>
                  <a:pt x="102" y="195"/>
                  <a:pt x="111" y="183"/>
                  <a:pt x="111" y="168"/>
                </a:cubicBezTo>
                <a:cubicBezTo>
                  <a:pt x="111" y="151"/>
                  <a:pt x="97" y="136"/>
                  <a:pt x="79" y="136"/>
                </a:cubicBezTo>
                <a:cubicBezTo>
                  <a:pt x="61" y="136"/>
                  <a:pt x="47" y="151"/>
                  <a:pt x="47" y="168"/>
                </a:cubicBezTo>
                <a:cubicBezTo>
                  <a:pt x="47" y="183"/>
                  <a:pt x="56" y="195"/>
                  <a:pt x="69" y="199"/>
                </a:cubicBezTo>
                <a:cubicBezTo>
                  <a:pt x="52" y="203"/>
                  <a:pt x="42" y="213"/>
                  <a:pt x="37" y="230"/>
                </a:cubicBezTo>
                <a:close/>
                <a:moveTo>
                  <a:pt x="159" y="181"/>
                </a:moveTo>
                <a:cubicBezTo>
                  <a:pt x="96" y="378"/>
                  <a:pt x="96" y="378"/>
                  <a:pt x="96" y="378"/>
                </a:cubicBezTo>
                <a:cubicBezTo>
                  <a:pt x="96" y="393"/>
                  <a:pt x="96" y="393"/>
                  <a:pt x="96" y="393"/>
                </a:cubicBezTo>
                <a:cubicBezTo>
                  <a:pt x="382" y="393"/>
                  <a:pt x="382" y="393"/>
                  <a:pt x="382" y="393"/>
                </a:cubicBezTo>
                <a:cubicBezTo>
                  <a:pt x="382" y="378"/>
                  <a:pt x="382" y="378"/>
                  <a:pt x="382" y="378"/>
                </a:cubicBezTo>
                <a:cubicBezTo>
                  <a:pt x="318" y="181"/>
                  <a:pt x="318" y="181"/>
                  <a:pt x="318" y="181"/>
                </a:cubicBezTo>
                <a:lnTo>
                  <a:pt x="159" y="181"/>
                </a:lnTo>
                <a:close/>
                <a:moveTo>
                  <a:pt x="234" y="106"/>
                </a:moveTo>
                <a:cubicBezTo>
                  <a:pt x="279" y="64"/>
                  <a:pt x="279" y="64"/>
                  <a:pt x="279" y="64"/>
                </a:cubicBezTo>
                <a:cubicBezTo>
                  <a:pt x="287" y="72"/>
                  <a:pt x="287" y="72"/>
                  <a:pt x="287" y="72"/>
                </a:cubicBezTo>
                <a:cubicBezTo>
                  <a:pt x="292" y="45"/>
                  <a:pt x="292" y="45"/>
                  <a:pt x="292" y="45"/>
                </a:cubicBezTo>
                <a:cubicBezTo>
                  <a:pt x="265" y="48"/>
                  <a:pt x="265" y="48"/>
                  <a:pt x="265" y="48"/>
                </a:cubicBezTo>
                <a:cubicBezTo>
                  <a:pt x="272" y="56"/>
                  <a:pt x="272" y="56"/>
                  <a:pt x="272" y="56"/>
                </a:cubicBezTo>
                <a:cubicBezTo>
                  <a:pt x="236" y="89"/>
                  <a:pt x="236" y="89"/>
                  <a:pt x="236" y="89"/>
                </a:cubicBezTo>
                <a:cubicBezTo>
                  <a:pt x="224" y="67"/>
                  <a:pt x="224" y="67"/>
                  <a:pt x="224" y="67"/>
                </a:cubicBezTo>
                <a:cubicBezTo>
                  <a:pt x="192" y="91"/>
                  <a:pt x="192" y="91"/>
                  <a:pt x="192" y="91"/>
                </a:cubicBezTo>
                <a:cubicBezTo>
                  <a:pt x="192" y="106"/>
                  <a:pt x="192" y="106"/>
                  <a:pt x="192" y="106"/>
                </a:cubicBezTo>
                <a:cubicBezTo>
                  <a:pt x="222" y="85"/>
                  <a:pt x="222" y="85"/>
                  <a:pt x="222" y="85"/>
                </a:cubicBezTo>
                <a:lnTo>
                  <a:pt x="234" y="106"/>
                </a:lnTo>
                <a:close/>
                <a:moveTo>
                  <a:pt x="155" y="22"/>
                </a:moveTo>
                <a:cubicBezTo>
                  <a:pt x="164" y="22"/>
                  <a:pt x="164" y="22"/>
                  <a:pt x="164" y="22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4" y="133"/>
                  <a:pt x="167" y="136"/>
                  <a:pt x="171" y="136"/>
                </a:cubicBezTo>
                <a:cubicBezTo>
                  <a:pt x="240" y="136"/>
                  <a:pt x="240" y="136"/>
                  <a:pt x="240" y="136"/>
                </a:cubicBezTo>
                <a:cubicBezTo>
                  <a:pt x="240" y="147"/>
                  <a:pt x="240" y="147"/>
                  <a:pt x="240" y="147"/>
                </a:cubicBezTo>
                <a:cubicBezTo>
                  <a:pt x="234" y="149"/>
                  <a:pt x="230" y="154"/>
                  <a:pt x="230" y="160"/>
                </a:cubicBezTo>
                <a:cubicBezTo>
                  <a:pt x="230" y="167"/>
                  <a:pt x="236" y="173"/>
                  <a:pt x="243" y="173"/>
                </a:cubicBezTo>
                <a:cubicBezTo>
                  <a:pt x="251" y="173"/>
                  <a:pt x="256" y="167"/>
                  <a:pt x="256" y="160"/>
                </a:cubicBezTo>
                <a:cubicBezTo>
                  <a:pt x="256" y="154"/>
                  <a:pt x="252" y="149"/>
                  <a:pt x="247" y="147"/>
                </a:cubicBezTo>
                <a:cubicBezTo>
                  <a:pt x="247" y="136"/>
                  <a:pt x="247" y="136"/>
                  <a:pt x="247" y="136"/>
                </a:cubicBezTo>
                <a:cubicBezTo>
                  <a:pt x="314" y="136"/>
                  <a:pt x="314" y="136"/>
                  <a:pt x="314" y="136"/>
                </a:cubicBezTo>
                <a:cubicBezTo>
                  <a:pt x="318" y="136"/>
                  <a:pt x="321" y="133"/>
                  <a:pt x="321" y="130"/>
                </a:cubicBezTo>
                <a:cubicBezTo>
                  <a:pt x="321" y="22"/>
                  <a:pt x="321" y="22"/>
                  <a:pt x="321" y="22"/>
                </a:cubicBezTo>
                <a:cubicBezTo>
                  <a:pt x="330" y="22"/>
                  <a:pt x="330" y="22"/>
                  <a:pt x="330" y="22"/>
                </a:cubicBezTo>
                <a:cubicBezTo>
                  <a:pt x="334" y="22"/>
                  <a:pt x="337" y="18"/>
                  <a:pt x="337" y="15"/>
                </a:cubicBezTo>
                <a:cubicBezTo>
                  <a:pt x="337" y="7"/>
                  <a:pt x="337" y="7"/>
                  <a:pt x="337" y="7"/>
                </a:cubicBezTo>
                <a:cubicBezTo>
                  <a:pt x="337" y="3"/>
                  <a:pt x="334" y="0"/>
                  <a:pt x="330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51" y="0"/>
                  <a:pt x="148" y="3"/>
                  <a:pt x="148" y="7"/>
                </a:cubicBezTo>
                <a:cubicBezTo>
                  <a:pt x="148" y="15"/>
                  <a:pt x="148" y="15"/>
                  <a:pt x="148" y="15"/>
                </a:cubicBezTo>
                <a:cubicBezTo>
                  <a:pt x="148" y="18"/>
                  <a:pt x="151" y="22"/>
                  <a:pt x="155" y="22"/>
                </a:cubicBezTo>
                <a:close/>
                <a:moveTo>
                  <a:pt x="181" y="36"/>
                </a:moveTo>
                <a:cubicBezTo>
                  <a:pt x="181" y="33"/>
                  <a:pt x="184" y="30"/>
                  <a:pt x="188" y="30"/>
                </a:cubicBezTo>
                <a:cubicBezTo>
                  <a:pt x="297" y="30"/>
                  <a:pt x="297" y="30"/>
                  <a:pt x="297" y="30"/>
                </a:cubicBezTo>
                <a:cubicBezTo>
                  <a:pt x="301" y="30"/>
                  <a:pt x="304" y="33"/>
                  <a:pt x="304" y="36"/>
                </a:cubicBezTo>
                <a:cubicBezTo>
                  <a:pt x="304" y="115"/>
                  <a:pt x="304" y="115"/>
                  <a:pt x="304" y="115"/>
                </a:cubicBezTo>
                <a:cubicBezTo>
                  <a:pt x="304" y="118"/>
                  <a:pt x="301" y="121"/>
                  <a:pt x="297" y="121"/>
                </a:cubicBezTo>
                <a:cubicBezTo>
                  <a:pt x="188" y="121"/>
                  <a:pt x="188" y="121"/>
                  <a:pt x="188" y="121"/>
                </a:cubicBezTo>
                <a:cubicBezTo>
                  <a:pt x="184" y="121"/>
                  <a:pt x="181" y="118"/>
                  <a:pt x="181" y="115"/>
                </a:cubicBezTo>
                <a:lnTo>
                  <a:pt x="181" y="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8340188" y="449528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CA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theme/theme1.xml><?xml version="1.0" encoding="utf-8"?>
<a:theme xmlns:a="http://schemas.openxmlformats.org/drawingml/2006/main" name="平面">
  <a:themeElements>
    <a:clrScheme name="自定义 16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3EB39C"/>
      </a:accent1>
      <a:accent2>
        <a:srgbClr val="349182"/>
      </a:accent2>
      <a:accent3>
        <a:srgbClr val="2A5F63"/>
      </a:accent3>
      <a:accent4>
        <a:srgbClr val="6BC396"/>
      </a:accent4>
      <a:accent5>
        <a:srgbClr val="2A4758"/>
      </a:accent5>
      <a:accent6>
        <a:srgbClr val="B0B0B0"/>
      </a:accent6>
      <a:hlink>
        <a:srgbClr val="37444D"/>
      </a:hlink>
      <a:folHlink>
        <a:srgbClr val="36C3AB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1136</TotalTime>
  <Words>547</Words>
  <Application>Microsoft Office PowerPoint</Application>
  <PresentationFormat>Custom</PresentationFormat>
  <Paragraphs>83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1" baseType="lpstr">
      <vt:lpstr>微软雅黑</vt:lpstr>
      <vt:lpstr>宋体</vt:lpstr>
      <vt:lpstr>Arial</vt:lpstr>
      <vt:lpstr>Calibri</vt:lpstr>
      <vt:lpstr>FontAwesome</vt:lpstr>
      <vt:lpstr>方正姚体</vt:lpstr>
      <vt:lpstr>Gill Sans</vt:lpstr>
      <vt:lpstr>Lato</vt:lpstr>
      <vt:lpstr>Lato Light</vt:lpstr>
      <vt:lpstr>华文新魏</vt:lpstr>
      <vt:lpstr>Times New Roman</vt:lpstr>
      <vt:lpstr>Trebuchet MS</vt:lpstr>
      <vt:lpstr>Wingdings</vt:lpstr>
      <vt:lpstr>Wingdings 3</vt:lpstr>
      <vt:lpstr>平面</vt:lpstr>
      <vt:lpstr>PowerPoint Presentation</vt:lpstr>
      <vt:lpstr>PowerPoint Presentation</vt:lpstr>
      <vt:lpstr>PowerPoint Presentation</vt:lpstr>
      <vt:lpstr>市场拓展计划</vt:lpstr>
      <vt:lpstr>What This System Will Bring To You - Objectives</vt:lpstr>
      <vt:lpstr>Admin DashBoard - Easy Work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Haotian Zhang</cp:lastModifiedBy>
  <cp:revision>423</cp:revision>
  <dcterms:created xsi:type="dcterms:W3CDTF">2015-04-24T01:01:00Z</dcterms:created>
  <dcterms:modified xsi:type="dcterms:W3CDTF">2019-02-14T16:56:25Z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2052-11.1.0.8391</vt:lpwstr>
  </property>
</Properties>
</file>