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22" r:id="rId2"/>
    <p:sldId id="314" r:id="rId3"/>
    <p:sldId id="315" r:id="rId4"/>
    <p:sldId id="323" r:id="rId5"/>
    <p:sldId id="318" r:id="rId6"/>
    <p:sldId id="326" r:id="rId7"/>
    <p:sldId id="319" r:id="rId8"/>
    <p:sldId id="32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694"/>
  </p:normalViewPr>
  <p:slideViewPr>
    <p:cSldViewPr snapToGrid="0">
      <p:cViewPr varScale="1">
        <p:scale>
          <a:sx n="121" d="100"/>
          <a:sy n="12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8F9F4-4258-5049-8D23-A2AC8317232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92C4-EB64-EC44-81B5-8F0F4849D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0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23CE2B3E-2A15-AF1A-D04F-40F9B6FE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ec4d27072_0_0:notes">
            <a:extLst>
              <a:ext uri="{FF2B5EF4-FFF2-40B4-BE49-F238E27FC236}">
                <a16:creationId xmlns:a16="http://schemas.microsoft.com/office/drawing/2014/main" id="{32CFBB1E-DD81-1102-2D3E-337952F76A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ec4d27072_0_0:notes">
            <a:extLst>
              <a:ext uri="{FF2B5EF4-FFF2-40B4-BE49-F238E27FC236}">
                <a16:creationId xmlns:a16="http://schemas.microsoft.com/office/drawing/2014/main" id="{FA9573D7-8E78-5B4F-7404-18999CB14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92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C92C4-EB64-EC44-81B5-8F0F4849D7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6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7AA6A0E0-7167-1544-9620-EA24C5546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ec4d27072_0_0:notes">
            <a:extLst>
              <a:ext uri="{FF2B5EF4-FFF2-40B4-BE49-F238E27FC236}">
                <a16:creationId xmlns:a16="http://schemas.microsoft.com/office/drawing/2014/main" id="{2133AFB1-97EE-66C4-A6E3-732C92397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ec4d27072_0_0:notes">
            <a:extLst>
              <a:ext uri="{FF2B5EF4-FFF2-40B4-BE49-F238E27FC236}">
                <a16:creationId xmlns:a16="http://schemas.microsoft.com/office/drawing/2014/main" id="{943D60BF-F2F3-A8BF-F402-F840E7509C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2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DEDD-E812-C7D1-1774-8347CC975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06D1D-3FA7-A355-1736-02F0B0D1B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5798B-51B8-5FDD-3A46-8956B4AC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57250-9259-5127-E3F5-49C53094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F2A4A-F75D-0C93-A55A-D9A5BB6E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C8BBF-02AF-26B9-2DB0-58E90DC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FF3378-3683-17C9-1154-6A9C7F85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213A6-8AB7-4C51-5FE0-415A0243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D9DD1-13F3-1F64-D1C6-E98F952A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4902F-081C-0886-C40A-58B772F2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BC044A-0F9C-BFD1-E715-D4442F38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DCC7F3-0C01-0294-1A57-79B6DC67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D67B6-32EE-890C-0A7D-01F364BF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A37C7-7C30-2C3C-D9AA-4A95C8EE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F03D7-6C65-CE73-7CC5-4BCDE60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1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E242-B84A-D2CB-894C-92DBE079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9D2EE-B2D5-49D0-7531-193DB8AE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669F8-4274-5DBD-1093-4428B253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F3061-23A8-EEF7-82D2-5C445F4A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5109F-5362-11DC-596A-357CB16A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7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BAA7E-C099-F7BC-0319-1E2923D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F7D0F-4338-E0FF-D241-9F055456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75289-FA82-C4D1-BF17-1FF0454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53AC1-ADC4-2C0E-DB6F-560A0ADD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37AF5-DF71-488A-929B-ACDC4B23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4F71C-EE71-FD9E-919F-A0D89533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B59F-9E9C-ADE6-31DC-C160FF5B0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CD1DFE-A919-81F2-EE1B-AE92ACDB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2F15F-2E33-F04D-7998-C9E19667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C98A2-00F3-C45C-91BC-3B7E220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E8C59D-E443-AF67-2C6D-4351467E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1E5B5-3A71-DAA0-BB29-05231D57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C4C1EA-437B-3BB0-E417-C23A2A82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FC65DC-45E2-5A50-70D4-00F53DFB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2D2350-EB8A-03BE-009E-CC362E26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12191F-B143-161E-32C7-95AC55385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76E3AC-F735-61E2-DA2D-39E78780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702E91-EB35-F8B7-247D-AFE29B1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88CBDA-9FA3-8F09-FDD1-804A3283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64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B0906-ADD6-C180-3858-3BE1063C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4EE4AE-6846-F67D-A064-DEBE9C8C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8EC544-4F72-BA63-1A05-8197521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C1651B-0860-1483-3DC2-E25D4D39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2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749F0-5354-8531-B4CD-2A4E6BB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1D6FA7-0DF3-3FF0-793C-F2EA07F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F0743C-0A20-906D-A053-18507E67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3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EE715-9ACF-98F8-8598-FB873572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2FAD1-9D04-0307-0538-2E2ECAE9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0BC060-16DB-8009-E222-259E5784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61C3B-74E2-BE6D-3763-5311522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6200B-B1DB-F1C5-3F84-B1D22AA3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DB01A-EBEC-3116-551E-01617D48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196D0-F0E7-279F-D17F-7C98FE48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951A06-4384-FD3B-CE66-CC90CD493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0A02B-9549-E7F3-D65B-50D272169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210A5-BE97-189B-CFDA-CDF85BA0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D2F414-4474-539A-383C-B6FAD069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EC6E03-EA7E-9D56-CBEB-A9C3103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2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A98B0-8D38-AAA9-0353-02E6FFAC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B1CDA-31D4-6A32-B263-BE599326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969B4-5ABA-2CCE-3C47-FFE0776C8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E8E1-ACC2-104B-9CB4-CE115E9BEE1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76222-1804-B9FE-7B50-7240DDEA8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749FD-A34D-684F-C630-1071DA0A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BC19-FBD5-1A43-99A8-03A306431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mireacoin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id="{40DA631C-0689-6431-FE1D-DA73B2A9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8">
            <a:extLst>
              <a:ext uri="{FF2B5EF4-FFF2-40B4-BE49-F238E27FC236}">
                <a16:creationId xmlns:a16="http://schemas.microsoft.com/office/drawing/2014/main" id="{DD3A7BFB-EE9E-39AA-D9A8-BB4421E1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4" y="197971"/>
            <a:ext cx="1048508" cy="11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FB3D02AE-7744-E4D9-3D0F-3C71AF78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491" y="4276250"/>
            <a:ext cx="7933586" cy="38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328" tIns="60960" rIns="-423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/>
            <a:r>
              <a:rPr lang="ru-RU" altLang="ru-RU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игра </a:t>
            </a:r>
            <a:r>
              <a:rPr lang="ru-RU" altLang="ru-RU" sz="2133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кликер</a:t>
            </a:r>
            <a:r>
              <a:rPr lang="ru-RU" altLang="ru-RU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7C5D6-E116-E5EE-E879-92DAFD104C16}"/>
              </a:ext>
            </a:extLst>
          </p:cNvPr>
          <p:cNvSpPr txBox="1"/>
          <p:nvPr/>
        </p:nvSpPr>
        <p:spPr>
          <a:xfrm>
            <a:off x="779412" y="1611710"/>
            <a:ext cx="10633175" cy="178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«Архитектура клиент-серверных приложений »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BE0BC6-A72B-52DF-D32E-CEA609575AF4}"/>
              </a:ext>
            </a:extLst>
          </p:cNvPr>
          <p:cNvSpPr txBox="1"/>
          <p:nvPr/>
        </p:nvSpPr>
        <p:spPr>
          <a:xfrm>
            <a:off x="2031999" y="3659180"/>
            <a:ext cx="8128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667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altLang="ru-RU" sz="5333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7679D-2673-5300-3D86-A2A33D697C3B}"/>
              </a:ext>
            </a:extLst>
          </p:cNvPr>
          <p:cNvSpPr txBox="1"/>
          <p:nvPr/>
        </p:nvSpPr>
        <p:spPr>
          <a:xfrm>
            <a:off x="779412" y="4876460"/>
            <a:ext cx="812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Толмач В. В.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Синицын А. В.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AEECA2-9177-8DD3-E0BE-DD5B7F0412B4}"/>
              </a:ext>
            </a:extLst>
          </p:cNvPr>
          <p:cNvSpPr txBox="1"/>
          <p:nvPr/>
        </p:nvSpPr>
        <p:spPr>
          <a:xfrm>
            <a:off x="5074022" y="6145683"/>
            <a:ext cx="2043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2025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A4EC4-D738-45ED-ACBA-152617760425}"/>
              </a:ext>
            </a:extLst>
          </p:cNvPr>
          <p:cNvSpPr txBox="1"/>
          <p:nvPr/>
        </p:nvSpPr>
        <p:spPr>
          <a:xfrm>
            <a:off x="742950" y="5334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BODONI 72 BOOK" pitchFamily="2" charset="0"/>
              </a:rPr>
              <a:t>Ц</a:t>
            </a:r>
            <a:r>
              <a:rPr lang="ru-RU" sz="4400" b="1" dirty="0">
                <a:latin typeface="BODONI 72 BOOK" pitchFamily="2" charset="0"/>
              </a:rPr>
              <a:t>ЕЛЬ</a:t>
            </a:r>
            <a:endParaRPr lang="ru-RU" sz="4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F89B0-9408-4EAD-9F18-E9D7DDF866F3}"/>
              </a:ext>
            </a:extLst>
          </p:cNvPr>
          <p:cNvSpPr txBox="1"/>
          <p:nvPr/>
        </p:nvSpPr>
        <p:spPr>
          <a:xfrm>
            <a:off x="1261509" y="1323975"/>
            <a:ext cx="9668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45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клиент-серверного приложения игра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кликер</a:t>
            </a:r>
            <a:r>
              <a:rPr lang="ru-RU" sz="800" dirty="0">
                <a:effectLst/>
              </a:rPr>
              <a:t> </a:t>
            </a:r>
            <a:endParaRPr lang="ru-RU" alt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45"/>
              </a:spcAft>
            </a:pP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C3224-9313-451C-A128-C9C7E10F7680}"/>
              </a:ext>
            </a:extLst>
          </p:cNvPr>
          <p:cNvSpPr txBox="1"/>
          <p:nvPr/>
        </p:nvSpPr>
        <p:spPr>
          <a:xfrm>
            <a:off x="742950" y="19431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BODONI 72 BOOK" pitchFamily="2" charset="0"/>
              </a:rPr>
              <a:t>ЗАДАЧИ</a:t>
            </a:r>
            <a:endParaRPr lang="ru-RU" sz="3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2EEF-4AD7-4C7A-8266-3D9F4C3BB03E}"/>
              </a:ext>
            </a:extLst>
          </p:cNvPr>
          <p:cNvSpPr txBox="1"/>
          <p:nvPr/>
        </p:nvSpPr>
        <p:spPr>
          <a:xfrm>
            <a:off x="1788132" y="2660626"/>
            <a:ext cx="8623800" cy="148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767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Проанализировать предметную область разрабатываемого приложения,</a:t>
            </a:r>
          </a:p>
          <a:p>
            <a:pPr indent="44767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Выбрать средства для ведения разработки,</a:t>
            </a:r>
          </a:p>
          <a:p>
            <a:pPr indent="44767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Разработать приложение с использованием выбранных средств разработки,</a:t>
            </a:r>
          </a:p>
          <a:p>
            <a:pPr indent="447675" algn="just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Провести тестирование приложения.</a:t>
            </a:r>
          </a:p>
        </p:txBody>
      </p:sp>
      <p:pic>
        <p:nvPicPr>
          <p:cNvPr id="10" name="Рисунок 9" descr="Изображение выглядит как эмблема, символ, нашивка, герб&#10;&#10;Автоматически созданное описание">
            <a:extLst>
              <a:ext uri="{FF2B5EF4-FFF2-40B4-BE49-F238E27FC236}">
                <a16:creationId xmlns:a16="http://schemas.microsoft.com/office/drawing/2014/main" id="{7F7B2659-2E37-4566-BA36-165C7CB5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13" y="0"/>
            <a:ext cx="1167188" cy="1323975"/>
          </a:xfrm>
          <a:prstGeom prst="rect">
            <a:avLst/>
          </a:prstGeom>
        </p:spPr>
      </p:pic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92383399-2D92-4801-B302-40FFD49EA314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2590800" cy="685800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ru-RU" sz="2800" smtClean="0"/>
              <a:pPr algn="ctr"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23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B166DF6A-92E9-A840-CD15-229149AA6538}"/>
              </a:ext>
            </a:extLst>
          </p:cNvPr>
          <p:cNvSpPr/>
          <p:nvPr/>
        </p:nvSpPr>
        <p:spPr>
          <a:xfrm>
            <a:off x="425637" y="1563407"/>
            <a:ext cx="1012752" cy="10031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4AF8-A133-C433-C0F6-96D5B0ED1CCD}"/>
              </a:ext>
            </a:extLst>
          </p:cNvPr>
          <p:cNvSpPr txBox="1"/>
          <p:nvPr/>
        </p:nvSpPr>
        <p:spPr>
          <a:xfrm>
            <a:off x="2490676" y="669851"/>
            <a:ext cx="721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BODONI 72 BOOK" pitchFamily="2" charset="0"/>
              </a:rPr>
              <a:t>Т</a:t>
            </a:r>
            <a:r>
              <a:rPr lang="ru-RU" sz="4000" b="1" dirty="0">
                <a:latin typeface="BODONI 72 BOOK" pitchFamily="2" charset="0"/>
              </a:rPr>
              <a:t>ЕХНОЛОГИИ РАЗРАБОТКИ</a:t>
            </a:r>
            <a:endParaRPr lang="ru-RU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DC2DD-BB27-8476-20BB-8DDFDA0679B4}"/>
              </a:ext>
            </a:extLst>
          </p:cNvPr>
          <p:cNvSpPr txBox="1"/>
          <p:nvPr/>
        </p:nvSpPr>
        <p:spPr>
          <a:xfrm>
            <a:off x="589611" y="269874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doni 72 Book" pitchFamily="2" charset="0"/>
              </a:rPr>
              <a:t>Go</a:t>
            </a:r>
            <a:endParaRPr lang="en-US" b="1" dirty="0">
              <a:latin typeface="BODONI 72 BOO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1E821-2047-92E9-0D57-84EEE8BF2BAE}"/>
              </a:ext>
            </a:extLst>
          </p:cNvPr>
          <p:cNvSpPr txBox="1"/>
          <p:nvPr/>
        </p:nvSpPr>
        <p:spPr>
          <a:xfrm>
            <a:off x="466179" y="4499149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Telegram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D149D-94AF-E391-F6D2-B58DC69913FC}"/>
              </a:ext>
            </a:extLst>
          </p:cNvPr>
          <p:cNvSpPr txBox="1"/>
          <p:nvPr/>
        </p:nvSpPr>
        <p:spPr>
          <a:xfrm>
            <a:off x="589611" y="61722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DONI 72 BOOK" pitchFamily="2" charset="0"/>
              </a:rPr>
              <a:t>Nginx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1725C9C-B509-1BBA-E7E0-D58EF0ACC976}"/>
              </a:ext>
            </a:extLst>
          </p:cNvPr>
          <p:cNvSpPr/>
          <p:nvPr/>
        </p:nvSpPr>
        <p:spPr>
          <a:xfrm>
            <a:off x="425636" y="3408466"/>
            <a:ext cx="1012752" cy="10031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CEE27A-D4C5-61F8-2599-5A4339CDB8DF}"/>
              </a:ext>
            </a:extLst>
          </p:cNvPr>
          <p:cNvSpPr/>
          <p:nvPr/>
        </p:nvSpPr>
        <p:spPr>
          <a:xfrm>
            <a:off x="425636" y="5169084"/>
            <a:ext cx="1012752" cy="10031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3BA13DAE-EBA6-36E0-D077-B6C1BF2D358C}"/>
              </a:ext>
            </a:extLst>
          </p:cNvPr>
          <p:cNvSpPr/>
          <p:nvPr/>
        </p:nvSpPr>
        <p:spPr>
          <a:xfrm>
            <a:off x="1843612" y="3408466"/>
            <a:ext cx="2064314" cy="11832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Удобный мессенджер </a:t>
            </a: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0C9998A5-68FE-A334-E669-14104400D8A2}"/>
              </a:ext>
            </a:extLst>
          </p:cNvPr>
          <p:cNvSpPr/>
          <p:nvPr/>
        </p:nvSpPr>
        <p:spPr>
          <a:xfrm>
            <a:off x="1843612" y="5165330"/>
            <a:ext cx="2064314" cy="12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Веб-сервер</a:t>
            </a: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9A7EDE55-CC8C-AA6D-F79E-5FAE864240DA}"/>
              </a:ext>
            </a:extLst>
          </p:cNvPr>
          <p:cNvSpPr/>
          <p:nvPr/>
        </p:nvSpPr>
        <p:spPr>
          <a:xfrm>
            <a:off x="1616651" y="1563407"/>
            <a:ext cx="2527659" cy="1003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odoni 72 Book" pitchFamily="2" charset="0"/>
              </a:rPr>
              <a:t>Язык программирования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3" name="Номер слайда 2">
            <a:extLst>
              <a:ext uri="{FF2B5EF4-FFF2-40B4-BE49-F238E27FC236}">
                <a16:creationId xmlns:a16="http://schemas.microsoft.com/office/drawing/2014/main" id="{AFE74EBE-F2EC-6934-D7D1-F55F42188E40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2590800" cy="685800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ru-RU" sz="2800" smtClean="0"/>
              <a:pPr algn="ctr"/>
              <a:t>3</a:t>
            </a:fld>
            <a:endParaRPr lang="ru-RU" sz="2800" dirty="0"/>
          </a:p>
        </p:txBody>
      </p:sp>
      <p:pic>
        <p:nvPicPr>
          <p:cNvPr id="24" name="Рисунок 23" descr="Изображение выглядит как эмблема, символ, нашивка, герб&#10;&#10;Автоматически созданное описание">
            <a:extLst>
              <a:ext uri="{FF2B5EF4-FFF2-40B4-BE49-F238E27FC236}">
                <a16:creationId xmlns:a16="http://schemas.microsoft.com/office/drawing/2014/main" id="{E18E0E9C-6C5F-AD05-3DAA-FE3E27E0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13" y="0"/>
            <a:ext cx="1167188" cy="132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66B25B-B481-2B9F-8D59-055B74F3E214}"/>
              </a:ext>
            </a:extLst>
          </p:cNvPr>
          <p:cNvSpPr txBox="1"/>
          <p:nvPr/>
        </p:nvSpPr>
        <p:spPr>
          <a:xfrm>
            <a:off x="7098221" y="270057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DONI 72 BOOK" pitchFamily="2" charset="0"/>
              </a:rPr>
              <a:t>REST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E664CD7D-8D24-FB45-5241-3F4BA8E3F3CE}"/>
              </a:ext>
            </a:extLst>
          </p:cNvPr>
          <p:cNvSpPr/>
          <p:nvPr/>
        </p:nvSpPr>
        <p:spPr>
          <a:xfrm>
            <a:off x="6945468" y="1566358"/>
            <a:ext cx="1012752" cy="10031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0C3FB9-5126-6F5E-AFC0-16E3E4987238}"/>
              </a:ext>
            </a:extLst>
          </p:cNvPr>
          <p:cNvSpPr/>
          <p:nvPr/>
        </p:nvSpPr>
        <p:spPr>
          <a:xfrm>
            <a:off x="8150105" y="1565235"/>
            <a:ext cx="2189110" cy="1003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Способ создания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API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91BA1-1ACF-BD5F-ACFC-2113EC95B22D}"/>
              </a:ext>
            </a:extLst>
          </p:cNvPr>
          <p:cNvSpPr txBox="1"/>
          <p:nvPr/>
        </p:nvSpPr>
        <p:spPr>
          <a:xfrm>
            <a:off x="6820672" y="450026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DONI 72 BOOK" pitchFamily="2" charset="0"/>
              </a:rPr>
              <a:t>PostgreSQL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1B75C96-5E80-E1A6-3410-EE56B6B663F5}"/>
              </a:ext>
            </a:extLst>
          </p:cNvPr>
          <p:cNvSpPr/>
          <p:nvPr/>
        </p:nvSpPr>
        <p:spPr>
          <a:xfrm>
            <a:off x="6943636" y="3362694"/>
            <a:ext cx="1012752" cy="10031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038B1FCC-CAC9-7272-90A6-EC13B9194A7B}"/>
              </a:ext>
            </a:extLst>
          </p:cNvPr>
          <p:cNvSpPr/>
          <p:nvPr/>
        </p:nvSpPr>
        <p:spPr>
          <a:xfrm>
            <a:off x="8273069" y="3361571"/>
            <a:ext cx="2064314" cy="1003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odoni 72 Book" pitchFamily="2" charset="0"/>
              </a:rPr>
              <a:t>СУБД </a:t>
            </a:r>
            <a:r>
              <a:rPr lang="en" sz="1600" dirty="0">
                <a:solidFill>
                  <a:schemeClr val="tx1"/>
                </a:solidFill>
                <a:latin typeface="Bodoni 72 Book" pitchFamily="2" charset="0"/>
              </a:rPr>
              <a:t>c </a:t>
            </a:r>
            <a:r>
              <a:rPr lang="ru-RU" sz="1600" dirty="0">
                <a:solidFill>
                  <a:schemeClr val="tx1"/>
                </a:solidFill>
                <a:latin typeface="Bodoni 72 Book" pitchFamily="2" charset="0"/>
              </a:rPr>
              <a:t>открытым исходным кодом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31DFFE80-B9D6-CD07-60E4-79A4E917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49" y="3506654"/>
            <a:ext cx="767748" cy="7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7FBD7A-1DF2-5610-EF7A-94E9E332DAD1}"/>
              </a:ext>
            </a:extLst>
          </p:cNvPr>
          <p:cNvSpPr txBox="1"/>
          <p:nvPr/>
        </p:nvSpPr>
        <p:spPr>
          <a:xfrm>
            <a:off x="6904956" y="631240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DONI 72 BOOK" pitchFamily="2" charset="0"/>
              </a:rPr>
              <a:t>Docker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5E35493-6D7D-AFB5-7B25-93C7894CCD64}"/>
              </a:ext>
            </a:extLst>
          </p:cNvPr>
          <p:cNvSpPr/>
          <p:nvPr/>
        </p:nvSpPr>
        <p:spPr>
          <a:xfrm>
            <a:off x="6820672" y="5165330"/>
            <a:ext cx="1012752" cy="10031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id="{1A9C6167-A051-2680-0BF1-618B1C9E2A92}"/>
              </a:ext>
            </a:extLst>
          </p:cNvPr>
          <p:cNvSpPr/>
          <p:nvPr/>
        </p:nvSpPr>
        <p:spPr>
          <a:xfrm>
            <a:off x="8150105" y="5164207"/>
            <a:ext cx="2064314" cy="1003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odoni 72 Book" pitchFamily="2" charset="0"/>
              </a:rPr>
              <a:t>платформа для разработки приложений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046" name="Picture 22" descr="Docker full logo transparent PNG - StickPNG">
            <a:extLst>
              <a:ext uri="{FF2B5EF4-FFF2-40B4-BE49-F238E27FC236}">
                <a16:creationId xmlns:a16="http://schemas.microsoft.com/office/drawing/2014/main" id="{0C024DFB-EA1B-42FF-97B5-8D6D45D6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70" y="5326604"/>
            <a:ext cx="681520" cy="6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4BE11C-6548-8078-4102-F520A2670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862" y="3683513"/>
            <a:ext cx="518763" cy="518763"/>
          </a:xfrm>
          <a:prstGeom prst="rect">
            <a:avLst/>
          </a:prstGeom>
        </p:spPr>
      </p:pic>
      <p:pic>
        <p:nvPicPr>
          <p:cNvPr id="5" name="Picture 2" descr="The Go Programming Language">
            <a:extLst>
              <a:ext uri="{FF2B5EF4-FFF2-40B4-BE49-F238E27FC236}">
                <a16:creationId xmlns:a16="http://schemas.microsoft.com/office/drawing/2014/main" id="{9904250A-B186-F8A1-1B4C-C1B980AB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9" y="1784974"/>
            <a:ext cx="640099" cy="5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GINX, Inc.">
            <a:extLst>
              <a:ext uri="{FF2B5EF4-FFF2-40B4-BE49-F238E27FC236}">
                <a16:creationId xmlns:a16="http://schemas.microsoft.com/office/drawing/2014/main" id="{B566B736-4179-2CF3-96E5-954447B1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1" y="5375928"/>
            <a:ext cx="619790" cy="6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s ist REST? Einfache Erklärung und Vorteile des Standards ✓">
            <a:extLst>
              <a:ext uri="{FF2B5EF4-FFF2-40B4-BE49-F238E27FC236}">
                <a16:creationId xmlns:a16="http://schemas.microsoft.com/office/drawing/2014/main" id="{EDBB226D-6E8A-6730-AFC9-EBBA5D02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70" y="1861362"/>
            <a:ext cx="538920" cy="4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F80D-B7DF-1F0A-E28A-654E1DD0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8EEFD-A18F-752B-977B-E50049F93EEB}"/>
              </a:ext>
            </a:extLst>
          </p:cNvPr>
          <p:cNvSpPr txBox="1"/>
          <p:nvPr/>
        </p:nvSpPr>
        <p:spPr>
          <a:xfrm>
            <a:off x="2490676" y="669851"/>
            <a:ext cx="721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БАЗА ДАННЫХ ПРОЕКТА</a:t>
            </a:r>
          </a:p>
        </p:txBody>
      </p:sp>
      <p:sp>
        <p:nvSpPr>
          <p:cNvPr id="23" name="Номер слайда 2">
            <a:extLst>
              <a:ext uri="{FF2B5EF4-FFF2-40B4-BE49-F238E27FC236}">
                <a16:creationId xmlns:a16="http://schemas.microsoft.com/office/drawing/2014/main" id="{C7E54C10-2B2D-2D87-C8AB-18F1992CC6DC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2590800" cy="685800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ru-RU" sz="2800" smtClean="0"/>
              <a:pPr algn="ctr"/>
              <a:t>4</a:t>
            </a:fld>
            <a:endParaRPr lang="ru-RU" sz="2800" dirty="0"/>
          </a:p>
        </p:txBody>
      </p:sp>
      <p:pic>
        <p:nvPicPr>
          <p:cNvPr id="24" name="Рисунок 23" descr="Изображение выглядит как эмблема, символ, нашивка, герб&#10;&#10;Автоматически созданное описание">
            <a:extLst>
              <a:ext uri="{FF2B5EF4-FFF2-40B4-BE49-F238E27FC236}">
                <a16:creationId xmlns:a16="http://schemas.microsoft.com/office/drawing/2014/main" id="{6B470460-8E43-2456-C24A-B2F9E70D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13" y="0"/>
            <a:ext cx="1167188" cy="1323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81DEAD-FE01-A9A2-4686-332C9E66A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05" y="1501457"/>
            <a:ext cx="5253990" cy="3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508AD-3789-36EB-C520-4B6387FE10AE}"/>
              </a:ext>
            </a:extLst>
          </p:cNvPr>
          <p:cNvSpPr txBox="1"/>
          <p:nvPr/>
        </p:nvSpPr>
        <p:spPr>
          <a:xfrm>
            <a:off x="2635731" y="308044"/>
            <a:ext cx="6920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latin typeface="BODONI 72 BOOK" pitchFamily="2" charset="0"/>
              </a:rPr>
              <a:t>РАБОТА ВЕБ-ПРИЛОЖЕНИЯ</a:t>
            </a:r>
            <a:endParaRPr lang="ru-RU" sz="4000" b="1" dirty="0"/>
          </a:p>
        </p:txBody>
      </p:sp>
      <p:pic>
        <p:nvPicPr>
          <p:cNvPr id="6" name="Рисунок 5" descr="Изображение выглядит как эмблема, символ, нашивка, герб&#10;&#10;Автоматически созданное описание">
            <a:extLst>
              <a:ext uri="{FF2B5EF4-FFF2-40B4-BE49-F238E27FC236}">
                <a16:creationId xmlns:a16="http://schemas.microsoft.com/office/drawing/2014/main" id="{52836DD6-E26D-F904-B591-04901189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13" y="0"/>
            <a:ext cx="1167188" cy="1323975"/>
          </a:xfrm>
          <a:prstGeom prst="rect">
            <a:avLst/>
          </a:prstGeom>
        </p:spPr>
      </p:pic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598F4087-85B1-9019-8EF4-158F3E3ACE88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2590800" cy="685800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ru-RU" sz="2800" smtClean="0"/>
              <a:pPr algn="ctr"/>
              <a:t>5</a:t>
            </a:fld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1AF604-116A-B209-DDCC-916101BF9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44" y="1350510"/>
            <a:ext cx="1481455" cy="32061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B6813F-C440-9099-F697-838089C033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953567"/>
            <a:ext cx="1588135" cy="34372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EA2E5E-21AA-4797-AE11-BF47ACE40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09" y="1182869"/>
            <a:ext cx="1636395" cy="35413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740934-EA8E-7E1A-88CF-30DEAA5BED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15" y="1923766"/>
            <a:ext cx="1967865" cy="4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DA4C-C31E-9699-E973-A7713C68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B2E-54D6-B438-142D-1F4D591A7172}"/>
              </a:ext>
            </a:extLst>
          </p:cNvPr>
          <p:cNvSpPr txBox="1"/>
          <p:nvPr/>
        </p:nvSpPr>
        <p:spPr>
          <a:xfrm>
            <a:off x="2635731" y="308044"/>
            <a:ext cx="6920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latin typeface="BODONI 72 BOOK" pitchFamily="2" charset="0"/>
              </a:rPr>
              <a:t>РАБОТА ВЕБ-ПРИЛОЖЕНИЯ</a:t>
            </a:r>
            <a:endParaRPr lang="ru-RU" sz="4000" b="1" dirty="0"/>
          </a:p>
        </p:txBody>
      </p:sp>
      <p:pic>
        <p:nvPicPr>
          <p:cNvPr id="6" name="Рисунок 5" descr="Изображение выглядит как эмблема, символ, нашивка, герб&#10;&#10;Автоматически созданное описание">
            <a:extLst>
              <a:ext uri="{FF2B5EF4-FFF2-40B4-BE49-F238E27FC236}">
                <a16:creationId xmlns:a16="http://schemas.microsoft.com/office/drawing/2014/main" id="{56AE01DB-287F-50BF-6E4B-C999A9BF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13" y="0"/>
            <a:ext cx="1167188" cy="1323975"/>
          </a:xfrm>
          <a:prstGeom prst="rect">
            <a:avLst/>
          </a:prstGeom>
        </p:spPr>
      </p:pic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F6338A0C-198B-2B03-D8CF-2475152EC70B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2590800" cy="685800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ru-RU" sz="2800" smtClean="0"/>
              <a:pPr algn="ctr"/>
              <a:t>6</a:t>
            </a:fld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E94813-E83E-8686-B855-9B4BABEF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97" y="1308417"/>
            <a:ext cx="5094605" cy="42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508AD-3789-36EB-C520-4B6387FE10AE}"/>
              </a:ext>
            </a:extLst>
          </p:cNvPr>
          <p:cNvSpPr txBox="1"/>
          <p:nvPr/>
        </p:nvSpPr>
        <p:spPr>
          <a:xfrm>
            <a:off x="4433653" y="308044"/>
            <a:ext cx="3324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BODONI 72 BOOK" pitchFamily="2" charset="0"/>
              </a:rPr>
              <a:t>Р</a:t>
            </a:r>
            <a:r>
              <a:rPr lang="ru-RU" sz="4000" b="1" dirty="0">
                <a:latin typeface="BODONI 72 BOOK" pitchFamily="2" charset="0"/>
              </a:rPr>
              <a:t>ЕЗУЛЬТАТЫ</a:t>
            </a:r>
            <a:endParaRPr lang="ru-RU" sz="4000" b="1" dirty="0"/>
          </a:p>
        </p:txBody>
      </p:sp>
      <p:pic>
        <p:nvPicPr>
          <p:cNvPr id="6" name="Рисунок 5" descr="Изображение выглядит как эмблема, символ, нашивка, герб&#10;&#10;Автоматически созданное описание">
            <a:extLst>
              <a:ext uri="{FF2B5EF4-FFF2-40B4-BE49-F238E27FC236}">
                <a16:creationId xmlns:a16="http://schemas.microsoft.com/office/drawing/2014/main" id="{52836DD6-E26D-F904-B591-04901189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13" y="0"/>
            <a:ext cx="1167188" cy="1323975"/>
          </a:xfrm>
          <a:prstGeom prst="rect">
            <a:avLst/>
          </a:prstGeom>
        </p:spPr>
      </p:pic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598F4087-85B1-9019-8EF4-158F3E3ACE88}"/>
              </a:ext>
            </a:extLst>
          </p:cNvPr>
          <p:cNvSpPr txBox="1">
            <a:spLocks/>
          </p:cNvSpPr>
          <p:nvPr/>
        </p:nvSpPr>
        <p:spPr>
          <a:xfrm>
            <a:off x="9601200" y="6172200"/>
            <a:ext cx="2590800" cy="685800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ru-RU" sz="2800" smtClean="0"/>
              <a:pPr algn="ctr"/>
              <a:t>7</a:t>
            </a:fld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4F0C8-B69F-2F4F-C4CB-063F721983BF}"/>
              </a:ext>
            </a:extLst>
          </p:cNvPr>
          <p:cNvSpPr txBox="1"/>
          <p:nvPr/>
        </p:nvSpPr>
        <p:spPr>
          <a:xfrm>
            <a:off x="409616" y="1101280"/>
            <a:ext cx="5620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doni 72 Book" pitchFamily="2" charset="0"/>
              </a:rPr>
              <a:t>Разработана серверная часть веб-приложения</a:t>
            </a:r>
            <a:endParaRPr lang="en-US" dirty="0">
              <a:latin typeface="Bodoni 72 Book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doni 72 Book" pitchFamily="2" charset="0"/>
              </a:rPr>
              <a:t>Написано </a:t>
            </a:r>
            <a:r>
              <a:rPr lang="en-US" dirty="0">
                <a:latin typeface="Bodoni 72 Book" pitchFamily="2" charset="0"/>
              </a:rPr>
              <a:t>2138</a:t>
            </a:r>
            <a:r>
              <a:rPr lang="ru-RU" dirty="0">
                <a:latin typeface="Bodoni 72 Book" pitchFamily="2" charset="0"/>
              </a:rPr>
              <a:t> строк кода</a:t>
            </a:r>
            <a:endParaRPr lang="en-US" dirty="0">
              <a:latin typeface="Bodoni 72 Book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doni 72 Boo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Разработан весь необходимый функционал приложения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Bodoni 72 Book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doni 72 Book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 доступ к веб-приложению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6E66-D5BD-08F2-CF35-84350A18DCC2}"/>
              </a:ext>
            </a:extLst>
          </p:cNvPr>
          <p:cNvSpPr txBox="1"/>
          <p:nvPr/>
        </p:nvSpPr>
        <p:spPr>
          <a:xfrm>
            <a:off x="978196" y="2961225"/>
            <a:ext cx="370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DONI 72 BOOK" pitchFamily="2" charset="0"/>
              </a:rPr>
              <a:t>URL </a:t>
            </a:r>
            <a:r>
              <a:rPr lang="ru-RU" sz="2400" b="1" dirty="0">
                <a:latin typeface="BODONI 72 BOOK" pitchFamily="2" charset="0"/>
              </a:rPr>
              <a:t>хранилища с кодом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F1732-0C5E-6BB6-5916-CFB272801E96}"/>
              </a:ext>
            </a:extLst>
          </p:cNvPr>
          <p:cNvSpPr txBox="1"/>
          <p:nvPr/>
        </p:nvSpPr>
        <p:spPr>
          <a:xfrm>
            <a:off x="874431" y="3416780"/>
            <a:ext cx="391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</a:t>
            </a:r>
            <a:r>
              <a:rPr lang="en" dirty="0" err="1"/>
              <a:t>iqohgog</a:t>
            </a:r>
            <a:r>
              <a:rPr lang="en" dirty="0"/>
              <a:t>/</a:t>
            </a:r>
            <a:r>
              <a:rPr lang="en-US" dirty="0" err="1"/>
              <a:t>mirea</a:t>
            </a:r>
            <a:r>
              <a:rPr lang="en-US" dirty="0"/>
              <a:t>-coin</a:t>
            </a:r>
            <a:endParaRPr lang="e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E1716-FF97-480F-0BCC-9B8908AE7B12}"/>
              </a:ext>
            </a:extLst>
          </p:cNvPr>
          <p:cNvSpPr txBox="1"/>
          <p:nvPr/>
        </p:nvSpPr>
        <p:spPr>
          <a:xfrm>
            <a:off x="6345717" y="296122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DONI 72 BOOK" pitchFamily="2" charset="0"/>
              </a:rPr>
              <a:t>URL </a:t>
            </a:r>
            <a:r>
              <a:rPr lang="ru-RU" sz="2400" b="1" dirty="0">
                <a:latin typeface="BODONI 72 BOOK" pitchFamily="2" charset="0"/>
              </a:rPr>
              <a:t>сайта</a:t>
            </a: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4A5C1-A9AB-69B2-DD7F-81484E850A41}"/>
              </a:ext>
            </a:extLst>
          </p:cNvPr>
          <p:cNvSpPr txBox="1"/>
          <p:nvPr/>
        </p:nvSpPr>
        <p:spPr>
          <a:xfrm>
            <a:off x="6663207" y="337725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/mireacoinbot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E5AA8C-B4BD-633F-2AB1-5590AD3D3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63" y="3838921"/>
            <a:ext cx="3634904" cy="24453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356CAF-0D12-1521-5998-9BBC6C565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62" y="3878445"/>
            <a:ext cx="4453407" cy="24443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00F0FA-6A14-F940-6BBB-DF8F89422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415" y="1108391"/>
            <a:ext cx="4038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id="{AABD1DED-456C-683B-9E51-5462434C8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8">
            <a:extLst>
              <a:ext uri="{FF2B5EF4-FFF2-40B4-BE49-F238E27FC236}">
                <a16:creationId xmlns:a16="http://schemas.microsoft.com/office/drawing/2014/main" id="{966E0E8C-751D-9A2D-D0F1-58AE00E6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4" y="197971"/>
            <a:ext cx="1048508" cy="11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862D49C-7028-3B63-7A14-037970C6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491" y="4276250"/>
            <a:ext cx="7933586" cy="38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328" tIns="60960" rIns="-423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/>
            <a:r>
              <a:rPr lang="ru-RU" altLang="ru-RU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игра </a:t>
            </a:r>
            <a:r>
              <a:rPr lang="ru-RU" altLang="ru-RU" sz="2133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кликер</a:t>
            </a:r>
            <a:r>
              <a:rPr lang="ru-RU" altLang="ru-RU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14BEC-798C-CCA1-FAE9-A942281AE7C5}"/>
              </a:ext>
            </a:extLst>
          </p:cNvPr>
          <p:cNvSpPr txBox="1"/>
          <p:nvPr/>
        </p:nvSpPr>
        <p:spPr>
          <a:xfrm>
            <a:off x="779412" y="1611710"/>
            <a:ext cx="10633175" cy="178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«Архитектура клиент-серверных приложений »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14752-71A2-FC83-92D7-F48B73AD014A}"/>
              </a:ext>
            </a:extLst>
          </p:cNvPr>
          <p:cNvSpPr txBox="1"/>
          <p:nvPr/>
        </p:nvSpPr>
        <p:spPr>
          <a:xfrm>
            <a:off x="2031999" y="3659180"/>
            <a:ext cx="8128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667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altLang="ru-RU" sz="5333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5FF4E1-C941-EF77-D2E5-3F42E7A7A04B}"/>
              </a:ext>
            </a:extLst>
          </p:cNvPr>
          <p:cNvSpPr txBox="1"/>
          <p:nvPr/>
        </p:nvSpPr>
        <p:spPr>
          <a:xfrm>
            <a:off x="779412" y="4876460"/>
            <a:ext cx="812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Толмач В. В.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Синицын А. В.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5D6EE7-7AFB-23D8-DBB9-AE6D60153851}"/>
              </a:ext>
            </a:extLst>
          </p:cNvPr>
          <p:cNvSpPr txBox="1"/>
          <p:nvPr/>
        </p:nvSpPr>
        <p:spPr>
          <a:xfrm>
            <a:off x="5074022" y="6145683"/>
            <a:ext cx="2043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2025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37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239</Words>
  <Application>Microsoft Macintosh PowerPoint</Application>
  <PresentationFormat>Широкоэкранный</PresentationFormat>
  <Paragraphs>63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-webkit-standard</vt:lpstr>
      <vt:lpstr>Arial</vt:lpstr>
      <vt:lpstr>BODONI 72 BOOK</vt:lpstr>
      <vt:lpstr>BODONI 72 BOOK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Love_that Hikkamori</dc:creator>
  <cp:lastModifiedBy>Love_that Hikkamori</cp:lastModifiedBy>
  <cp:revision>26</cp:revision>
  <dcterms:created xsi:type="dcterms:W3CDTF">2023-12-09T12:34:52Z</dcterms:created>
  <dcterms:modified xsi:type="dcterms:W3CDTF">2025-05-20T12:10:33Z</dcterms:modified>
</cp:coreProperties>
</file>