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64" r:id="rId4"/>
    <p:sldId id="257" r:id="rId5"/>
    <p:sldId id="262" r:id="rId6"/>
    <p:sldId id="258" r:id="rId7"/>
    <p:sldId id="263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B601-9C79-45A6-B829-4E246EE50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ABA5C-43CB-4009-B45A-5FA51CCC6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7AD33-E943-4EE9-85E0-C5B2E4B1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BAA6-C19A-4459-97F8-DC244E4F5AA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15F2-502E-4EDC-AAB5-6B5308F3C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27680-2106-44AB-AE44-FC82F48D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DF56-E247-4FA7-807C-94D1BE5C9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32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D2059-E0C6-44C3-9CC1-192DBECA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239AA-B739-40AF-A906-692829BE1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59F84-8133-4E49-80FA-AAC537744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BAA6-C19A-4459-97F8-DC244E4F5AA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53D55-99D2-4920-8861-A86FBB3C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1FED7-BB74-4D0B-92C2-43CB3D3A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DF56-E247-4FA7-807C-94D1BE5C9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28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0F753B-2D48-4B6B-92F9-A8D38AC8B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26621-E143-4CFC-90B2-7A191F792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F80D0-AB0D-449D-A583-5613A03E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BAA6-C19A-4459-97F8-DC244E4F5AA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5C270-2186-49AB-95CA-6D131EF9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D177A-4151-4F38-BDFE-FDD4B8C7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DF56-E247-4FA7-807C-94D1BE5C9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0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8110F-7AB3-42E8-A680-4C634521D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CA6D2-330B-4A60-A0AD-2F68FFD0E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2E203-56D5-448A-B3D7-461923A68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BAA6-C19A-4459-97F8-DC244E4F5AA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41741-3FE2-48E3-85D9-ABED07058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0A854-46E8-417D-8F0C-52B29AE9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DF56-E247-4FA7-807C-94D1BE5C9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1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3E97-89A4-4031-8B55-6F01FF847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1C894-6F7C-446A-BBC3-110F5884B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0BC9A-68C2-4C90-A4EE-97BDF8ED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BAA6-C19A-4459-97F8-DC244E4F5AA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2A8D1-9C3D-4840-9205-E0A137D8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49EBD-8303-41C8-9E44-E77E733A9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DF56-E247-4FA7-807C-94D1BE5C9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4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41DE7-1656-4FA0-90A3-0477CA97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8AC72-705F-44DC-AC96-1B22AD2FD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3154C-0A01-4FF4-97C3-A3FFDB812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D7E56-41EE-43F0-979B-F5ACF130D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BAA6-C19A-4459-97F8-DC244E4F5AA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19A82-D2FC-4F48-9D69-1CCD06D4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8CCD5-DAF1-4CA5-8743-D9CF52FC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DF56-E247-4FA7-807C-94D1BE5C9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4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E743-74C7-4792-A68D-98306F3E3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31BA8-7EDA-41B6-86E1-83D00C871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C5947-03EB-4B5D-ACA2-D2F8C9F8A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919755-E40A-4D7B-BF69-DA84AF2E6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7BAF3D-C91A-4D46-83DD-D04A3F646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D1CD95-DF13-4501-8CFF-96B7AF7A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BAA6-C19A-4459-97F8-DC244E4F5AA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B350BB-2476-4CD5-9B05-35E460D6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8C8B40-C163-4D14-9D64-2CE943FC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DF56-E247-4FA7-807C-94D1BE5C9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9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B578-4C79-4B59-8582-F74462E2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7BD4-823A-49A9-BE8B-30568209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BAA6-C19A-4459-97F8-DC244E4F5AA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884C4-77E9-48F0-9FBE-637D2326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ED85F-F5C1-4C5B-9741-79A6B196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DF56-E247-4FA7-807C-94D1BE5C9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1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5C728-AAA6-4B16-B45E-040720DC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BAA6-C19A-4459-97F8-DC244E4F5AA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E859C6-7F82-44DD-B83D-76760D7C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F4EB4-54E1-49BF-B9C7-0AA7F41D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DF56-E247-4FA7-807C-94D1BE5C9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3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2593C-ADE6-4107-8F1D-800A2C46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C9521-7BDF-431F-BB35-3985ADB8A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B467A-4B76-4B0C-88A0-28568ADFA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83A27-796F-4BBD-97BF-51FDC66D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BAA6-C19A-4459-97F8-DC244E4F5AA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D7C12-23ED-4C8F-8325-52312A56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70372-F0CD-4839-A98C-E610DABE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DF56-E247-4FA7-807C-94D1BE5C9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1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E330-4100-41C7-AB44-64C80C7F1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052903-25DD-43A8-AA35-BD5F07347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10CFB-BAA3-4D8F-9A78-98D8DEEA3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7F7AB-6E1F-4450-94D9-45BA8E0FC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BAA6-C19A-4459-97F8-DC244E4F5AA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2FFDB-8827-4210-89A5-18E1D3CE9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01856-DE0E-4489-9BB5-4FB9CA13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DF56-E247-4FA7-807C-94D1BE5C9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9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01F757-5B6E-438E-9E9A-355E9C1B8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19CE9-1F9E-49EB-8479-085D8221D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06AA5-AF71-4375-A16A-F2D147FCE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9BAA6-C19A-4459-97F8-DC244E4F5AA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A316C-CAF4-4EB7-8454-126D32B68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AFDBD-E337-4207-BC02-1DB4505C3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FDF56-E247-4FA7-807C-94D1BE5C9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3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DF1AA-1145-44E8-B10F-901B3BA5C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5671"/>
            <a:ext cx="9144000" cy="2387600"/>
          </a:xfrm>
        </p:spPr>
        <p:txBody>
          <a:bodyPr/>
          <a:lstStyle/>
          <a:p>
            <a:r>
              <a:rPr lang="en-US" b="1" dirty="0" err="1"/>
              <a:t>Iqra</a:t>
            </a:r>
            <a:r>
              <a:rPr lang="en-US" b="1" dirty="0"/>
              <a:t> </a:t>
            </a:r>
            <a:r>
              <a:rPr lang="en-US" b="1" dirty="0" err="1"/>
              <a:t>Hardianto</a:t>
            </a:r>
            <a:r>
              <a:rPr lang="en-US" b="1" dirty="0"/>
              <a:t> </a:t>
            </a:r>
            <a:r>
              <a:rPr lang="en-US" b="1" dirty="0" err="1"/>
              <a:t>Nurichsan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0DCB3-638A-40F1-B1EA-18018A5EF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99908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Program data science </a:t>
            </a:r>
          </a:p>
          <a:p>
            <a:r>
              <a:rPr lang="en-US" b="1" dirty="0"/>
              <a:t>Job connector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Back ground:</a:t>
            </a:r>
          </a:p>
          <a:p>
            <a:r>
              <a:rPr lang="en-US" dirty="0"/>
              <a:t> Forestry Engineering ITB</a:t>
            </a:r>
          </a:p>
          <a:p>
            <a:r>
              <a:rPr lang="en-US" dirty="0"/>
              <a:t>Surveyor </a:t>
            </a:r>
            <a:r>
              <a:rPr lang="en-US" dirty="0" err="1"/>
              <a:t>Ekspedisi</a:t>
            </a:r>
            <a:r>
              <a:rPr lang="en-US" dirty="0"/>
              <a:t> Papua </a:t>
            </a:r>
            <a:r>
              <a:rPr lang="en-US" dirty="0" err="1"/>
              <a:t>Terang</a:t>
            </a:r>
            <a:r>
              <a:rPr lang="en-US" dirty="0"/>
              <a:t>  PT. PLN</a:t>
            </a:r>
          </a:p>
          <a:p>
            <a:r>
              <a:rPr lang="en-US" dirty="0"/>
              <a:t>Freelance  : Surveyor, Mapping,  Drone pilot</a:t>
            </a:r>
          </a:p>
          <a:p>
            <a:r>
              <a:rPr lang="en-US" dirty="0"/>
              <a:t>Owner Sate </a:t>
            </a:r>
            <a:r>
              <a:rPr lang="en-US" dirty="0" err="1"/>
              <a:t>Kompeni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6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FDE9-5EA1-42CD-A258-08327FA2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CE61D4-47C1-4BD7-B388-DF57C4C5D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02" y="1546997"/>
            <a:ext cx="7920681" cy="494587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03BC6A-A772-4660-93F4-0C4C1F752B7B}"/>
              </a:ext>
            </a:extLst>
          </p:cNvPr>
          <p:cNvSpPr txBox="1"/>
          <p:nvPr/>
        </p:nvSpPr>
        <p:spPr>
          <a:xfrm>
            <a:off x="568412" y="1690688"/>
            <a:ext cx="19976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BENEFITS OF E-COMMERCE:</a:t>
            </a:r>
          </a:p>
          <a:p>
            <a:endParaRPr lang="en-US" dirty="0"/>
          </a:p>
          <a:p>
            <a:r>
              <a:rPr lang="en-US" dirty="0"/>
              <a:t>We Have Lots of Data,</a:t>
            </a:r>
          </a:p>
          <a:p>
            <a:r>
              <a:rPr lang="en-US" dirty="0"/>
              <a:t>but it to saturated</a:t>
            </a:r>
          </a:p>
          <a:p>
            <a:r>
              <a:rPr lang="en-US" dirty="0"/>
              <a:t>To make any kind of strategy</a:t>
            </a:r>
          </a:p>
          <a:p>
            <a:r>
              <a:rPr lang="en-US" dirty="0"/>
              <a:t>Business using this data</a:t>
            </a:r>
          </a:p>
        </p:txBody>
      </p:sp>
    </p:spTree>
    <p:extLst>
      <p:ext uri="{BB962C8B-B14F-4D97-AF65-F5344CB8AC3E}">
        <p14:creationId xmlns:p14="http://schemas.microsoft.com/office/powerpoint/2010/main" val="366748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F0C9-242A-4ECD-9167-B054A9A71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IS MESSY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F7D5AF-A029-4641-94CE-23E5615C4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500" y="1825625"/>
            <a:ext cx="5770418" cy="4667250"/>
          </a:xfrm>
        </p:spPr>
      </p:pic>
    </p:spTree>
    <p:extLst>
      <p:ext uri="{BB962C8B-B14F-4D97-AF65-F5344CB8AC3E}">
        <p14:creationId xmlns:p14="http://schemas.microsoft.com/office/powerpoint/2010/main" val="4199596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4B53-3A2A-4E9C-BED8-3A9B7831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C3BB81-0F35-4AFA-8EBB-49F3DDD7F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240" y="1743969"/>
            <a:ext cx="7239000" cy="4191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00EF84-A334-4071-BC89-232C82C10E71}"/>
              </a:ext>
            </a:extLst>
          </p:cNvPr>
          <p:cNvSpPr txBox="1"/>
          <p:nvPr/>
        </p:nvSpPr>
        <p:spPr>
          <a:xfrm>
            <a:off x="838200" y="1743969"/>
            <a:ext cx="27061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Simplify thing and group them </a:t>
            </a:r>
          </a:p>
          <a:p>
            <a:r>
              <a:rPr lang="en-US" dirty="0"/>
              <a:t>      Into specific group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 more about our customers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later on we can make a more accurate strategy using this data based on groups that we have analyze</a:t>
            </a:r>
          </a:p>
        </p:txBody>
      </p:sp>
    </p:spTree>
    <p:extLst>
      <p:ext uri="{BB962C8B-B14F-4D97-AF65-F5344CB8AC3E}">
        <p14:creationId xmlns:p14="http://schemas.microsoft.com/office/powerpoint/2010/main" val="139291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8712-6A21-4524-8239-496FA438D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D2EDF-8047-47ED-86C8-4C56B7888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Using RFM (RECENCY, FREQUENCY, MONITARY)</a:t>
            </a:r>
          </a:p>
          <a:p>
            <a:pPr marL="514350" indent="-514350">
              <a:buAutoNum type="arabicPeriod"/>
            </a:pPr>
            <a:endParaRPr lang="en-US" dirty="0"/>
          </a:p>
          <a:p>
            <a:r>
              <a:rPr lang="en-US" dirty="0"/>
              <a:t>RECENCY = how active our customer</a:t>
            </a:r>
          </a:p>
          <a:p>
            <a:r>
              <a:rPr lang="en-US" dirty="0"/>
              <a:t>FREQUENCY = how frequent our customers make purchases</a:t>
            </a:r>
          </a:p>
          <a:p>
            <a:r>
              <a:rPr lang="en-US" dirty="0"/>
              <a:t>MONITARY = how much revenue do they produce for the company </a:t>
            </a:r>
          </a:p>
        </p:txBody>
      </p:sp>
    </p:spTree>
    <p:extLst>
      <p:ext uri="{BB962C8B-B14F-4D97-AF65-F5344CB8AC3E}">
        <p14:creationId xmlns:p14="http://schemas.microsoft.com/office/powerpoint/2010/main" val="824660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C58F5-50AD-4D3E-AAEE-D38E6549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CC6EB-A54D-40D4-8744-338AE865B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our data ready:</a:t>
            </a:r>
          </a:p>
          <a:p>
            <a:endParaRPr lang="en-US" dirty="0"/>
          </a:p>
          <a:p>
            <a:r>
              <a:rPr lang="en-US" dirty="0"/>
              <a:t>RECENCY = (max last purchase date + 1day) – (last time customers 			 purchased)</a:t>
            </a:r>
          </a:p>
          <a:p>
            <a:r>
              <a:rPr lang="en-US" dirty="0"/>
              <a:t>FREQUENCY = unique purchases (we can see it buy summing up 			      invoices/ customer)</a:t>
            </a:r>
          </a:p>
          <a:p>
            <a:r>
              <a:rPr lang="en-US" dirty="0"/>
              <a:t>MONITARY = </a:t>
            </a:r>
            <a:r>
              <a:rPr lang="en-US" dirty="0" err="1"/>
              <a:t>quantitu</a:t>
            </a:r>
            <a:r>
              <a:rPr lang="en-US" dirty="0"/>
              <a:t> * unit price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4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75F73-35FA-426F-B052-5F2D38C6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512244-DC93-4D36-8BD5-84787D9E1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10" y="1915297"/>
            <a:ext cx="6329620" cy="4045737"/>
          </a:xfrm>
        </p:spPr>
      </p:pic>
    </p:spTree>
    <p:extLst>
      <p:ext uri="{BB962C8B-B14F-4D97-AF65-F5344CB8AC3E}">
        <p14:creationId xmlns:p14="http://schemas.microsoft.com/office/powerpoint/2010/main" val="305204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7758C-E941-4AA1-BD72-2FAE2CEE2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machine learning to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82AC2-11D8-4A17-8ED6-97CC3B880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best machine learning so far that I have found is k means with scaled data (standard scaler)</a:t>
            </a:r>
          </a:p>
          <a:p>
            <a:r>
              <a:rPr lang="en-US" dirty="0"/>
              <a:t>And labeling it based on there RFM </a:t>
            </a:r>
            <a:r>
              <a:rPr lang="en-US" dirty="0" err="1"/>
              <a:t>streangth</a:t>
            </a:r>
            <a:r>
              <a:rPr lang="en-US" dirty="0"/>
              <a:t> and weakness</a:t>
            </a:r>
          </a:p>
        </p:txBody>
      </p:sp>
    </p:spTree>
    <p:extLst>
      <p:ext uri="{BB962C8B-B14F-4D97-AF65-F5344CB8AC3E}">
        <p14:creationId xmlns:p14="http://schemas.microsoft.com/office/powerpoint/2010/main" val="3490492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62EB0-4691-4B3F-A000-A34F2BDE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A336CD-89E9-4829-9E53-F56A4E6B0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11" y="1850338"/>
            <a:ext cx="5906026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85309C-EA96-4AFB-9DCC-5FD8A991F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941" y="1690688"/>
            <a:ext cx="4792138" cy="22118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E92ACB-3844-4A95-B9B9-780943F1C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795" y="4334158"/>
            <a:ext cx="5220429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18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223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Iqra Hardianto Nurichsan</vt:lpstr>
      <vt:lpstr>Problem</vt:lpstr>
      <vt:lpstr>DATA IS MESSY</vt:lpstr>
      <vt:lpstr>GOAL</vt:lpstr>
      <vt:lpstr>HOW?</vt:lpstr>
      <vt:lpstr>RFM</vt:lpstr>
      <vt:lpstr>Problem</vt:lpstr>
      <vt:lpstr>Using machine learning to group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Iqra hardianto</dc:title>
  <dc:creator>ASUS</dc:creator>
  <cp:lastModifiedBy>ASUS</cp:lastModifiedBy>
  <cp:revision>7</cp:revision>
  <dcterms:created xsi:type="dcterms:W3CDTF">2020-05-21T04:55:19Z</dcterms:created>
  <dcterms:modified xsi:type="dcterms:W3CDTF">2020-05-21T05:49:49Z</dcterms:modified>
</cp:coreProperties>
</file>