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9" r:id="rId10"/>
    <p:sldId id="262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153319F-6488-4A8A-A67F-BCCACA1D11B0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109D0D9-C8A9-4BCF-BACA-24D762A359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55B-E621-9714-B806-C64A6C6DE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Semester Project </a:t>
            </a:r>
            <a:br>
              <a:rPr lang="en-US" dirty="0"/>
            </a:br>
            <a:r>
              <a:rPr lang="en-US" dirty="0"/>
              <a:t>(Graph Theory)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A8961-938D-6B86-7AE1-7B5C1B826E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2021-CS-675</a:t>
            </a:r>
          </a:p>
          <a:p>
            <a:r>
              <a:rPr lang="en-US" dirty="0" smtClean="0"/>
              <a:t>2021-CS-671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9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4-22 at 11.21.31_459bc8e0.jpg"/>
          <p:cNvPicPr>
            <a:picLocks noChangeAspect="1"/>
          </p:cNvPicPr>
          <p:nvPr/>
        </p:nvPicPr>
        <p:blipFill>
          <a:blip r:embed="rId2"/>
          <a:srcRect t="4772" b="13123"/>
          <a:stretch>
            <a:fillRect/>
          </a:stretch>
        </p:blipFill>
        <p:spPr>
          <a:xfrm>
            <a:off x="7960093" y="760396"/>
            <a:ext cx="4231907" cy="51976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95149"/>
            <a:ext cx="8123721" cy="4918510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Graph Initialization: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Begin by initializing a directed graph using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NetworkX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library, specifically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nx.DiGraph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(), to represent the relationships between tokens.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Node Addition: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Add nodes to the graph based on the tokens obtained from the tokenization process. Each token serves as a node in the graph.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Edge Creation: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Iterate through the tokens to establish edges between adjacent tokens within the text data.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each pair of adjacent tokens: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Check if an edge already exists between them.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an edge exists, increment the weight of the edge by 1 to reflect the frequency of occurrence.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no edge exists, create a new edge between the tokens with an initial weight of 1.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Directed Graph Representation: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Return the constructed directed graph, which encapsulates nodes representing tokens and weighted edges indicating the relationships between tokens. This graph serves as a comprehensive representation of the token relationships within the text data.</a:t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256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Graph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0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309035"/>
            <a:ext cx="8133346" cy="4629751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Check for Graph Pairs: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Ensure the availability of at least two graphs for comparison.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Iterate Through Graph Pairs: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nested loops to compare each pair of graphs.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Computing Similarity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Based on Common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Edges: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computes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based on the number of common edges</a:t>
            </a: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between the 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graphs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MCS Calculation Process: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common edges between two graphs.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the largest connected component as the MCS.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Common Subgraph (MCS)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mcs.jpg"/>
          <p:cNvPicPr>
            <a:picLocks noChangeAspect="1"/>
          </p:cNvPicPr>
          <p:nvPr/>
        </p:nvPicPr>
        <p:blipFill>
          <a:blip r:embed="rId2"/>
          <a:srcRect l="4895" t="10246" r="9605" b="16772"/>
          <a:stretch>
            <a:fillRect/>
          </a:stretch>
        </p:blipFill>
        <p:spPr>
          <a:xfrm>
            <a:off x="6978316" y="1357161"/>
            <a:ext cx="5213684" cy="37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078029"/>
            <a:ext cx="10010272" cy="486075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Compute Distances: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Calculate and store the distances between each test graph and training graph using the Maximum Common Subgraph (MCS) similarity.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Pick Nearest Distances: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the 5 nearest distances for each test graph, considering K=5 in the KNN algorithm.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Assign Labels: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Assign labels to the test graphs based on the closest training graphs using the KNN algorithm.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Evaluate Performance: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 evaluation metrics such as Accuracy, Precision, Recall, and F1 Score to assess the model's performance.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0741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K-Nearest Neighbor (KNN)</a:t>
            </a:r>
            <a:br>
              <a:rPr lang="en-US" sz="44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962526"/>
            <a:ext cx="12191999" cy="589547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4" name="Picture 3" descr="confusion matrix.jpg"/>
          <p:cNvPicPr>
            <a:picLocks noChangeAspect="1"/>
          </p:cNvPicPr>
          <p:nvPr/>
        </p:nvPicPr>
        <p:blipFill>
          <a:blip r:embed="rId2"/>
          <a:srcRect l="37733" t="3509" b="12982"/>
          <a:stretch>
            <a:fillRect/>
          </a:stretch>
        </p:blipFill>
        <p:spPr>
          <a:xfrm>
            <a:off x="2271562" y="1126155"/>
            <a:ext cx="6391175" cy="48215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31218" y="5383272"/>
            <a:ext cx="38597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Precision: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91.66666666666666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Recall: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88.88888888888889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F1-score: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88.57142857142857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88.88888888888889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53331"/>
            <a:ext cx="12191999" cy="4351338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Parameter Optimization: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Fine-tune KNN parameters for better classification accuracy.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Experiment with different K values and distance metrics.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Graph Enhancement: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Improve graph representation with weighted edges based on word importance.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Explore advanced graph algorithms for feature extraction.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Deep Learning Integration: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 CNNs or RNNs for enhanced classification.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Utilize pre-trained word embeddings or graph neural networks.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Multi-Modal Classification: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Incorporate multi-modal data sources like images or audio.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Explore fusion techniques for effective integration.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92896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6219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Q &amp; </a:t>
            </a:r>
            <a:r>
              <a:rPr lang="en-US" sz="9600" dirty="0" smtClean="0"/>
              <a:t>A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08999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53331"/>
            <a:ext cx="12191999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Document classification is the process of categorizing documents into predefined classes or categories based on their content.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Document classification is widely used in various applications such as information retrieval, spam detection, sentiment analysis, and content organization.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enables management of large volumes of textual data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Classical / NLP Based Methods for Document Classification: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Classical methods: Naive Bayes Classifier, SVM, Decision Tree, Random Forest, KNN.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NLP based methods: deep learning, transfer learning.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685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7280"/>
            <a:ext cx="12192001" cy="5760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Graphs can be used for document classification by: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Word Co-occurrence Graphs: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Nodes represent words, edges represent co-occurrence relationships.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Extract meaningful features to capture word relationships.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Document Similarity Graphs: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Nodes represent documents, edges represent document similarity.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graph algorithms to identify similar documents.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Knowledge Graphs: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Nodes represent entities like documents or concepts, edges represent semantic relationships.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 knowledge graph embeddings for inference.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Graph-based approaches provide effective ways to represent and analyze text data.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For Our Project we have use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Word Co-occurrence Graphs for Documents Classification.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05862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85524"/>
            <a:ext cx="12192000" cy="5640404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Our project aims to develop an efficient document classification system leveraging web scraping, graph based representation, and machine learning methodologies.</a:t>
            </a:r>
          </a:p>
          <a:p>
            <a:pPr>
              <a:buNone/>
            </a:pP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Web Scraping: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Retrieve data of specific topics via web scraping from different URLs.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Data Preprocessing: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Perform data cleaning to refine scraped content, including text normalization and removal of irrelevant information.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Graph Construction: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Construct graphs from preprocessed data, where nodes represent words/entities and edges denote relationships.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956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Statement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9304"/>
            <a:ext cx="11353800" cy="4887659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Training Data Preparation: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Manually assign labels to a subset of the dataset to create a labeled training set.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Testing Data Preparation: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Partition the remaining dataset into a separate testing set for evaluation purposes.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Maximum Common Subgraph (MCS):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Calculate MCS between each testing graph and training graph to quantify similarity.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Classification: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Utilize the K-Nearest Neighbors (KNN) algorithm to classify testing data based on similarity scores derived from graph comparisons.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Confusion Matrix: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Generate a confusion matrix to assess the classification system's performance, providing insights into accuracy, precision, recall, and F1-score metrics for each class.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9456"/>
            <a:ext cx="11353800" cy="914400"/>
          </a:xfrm>
        </p:spPr>
        <p:txBody>
          <a:bodyPr>
            <a:normAutofit/>
          </a:bodyPr>
          <a:lstStyle/>
          <a:p>
            <a:r>
              <a:rPr lang="en-US" sz="35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5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0534"/>
          </a:xfrm>
        </p:spPr>
        <p:txBody>
          <a:bodyPr/>
          <a:lstStyle/>
          <a:p>
            <a:r>
              <a:rPr lang="en-US" dirty="0" smtClean="0"/>
              <a:t>Web Scraping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1422" b="6758"/>
          <a:stretch>
            <a:fillRect/>
          </a:stretch>
        </p:blipFill>
        <p:spPr bwMode="auto">
          <a:xfrm>
            <a:off x="1126156" y="1068401"/>
            <a:ext cx="9981398" cy="501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1380"/>
            <a:ext cx="12191999" cy="663661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Reading URLs from File: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Read URLs from the specified text file (url_links.txt) containing website URLs line by 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Fetching HTML Content: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For each URL, send an HTTP GET request using the requests.get() method to fetch the HTML content of the webpage.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Parsing HTML Content: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Utilize BeautifulSoup to parse the HTML content and extract relevant information such as titles and paragraphs (&lt;p&gt; tags) from the page.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Extracting Information: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Find all &lt;p&gt; tags in the parsed HTML content.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 text from each &lt;p&gt; tag and remove extra whitespaces using regular expressions.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Combining Text: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Join the text extracted from all &lt;p&gt; tags to create a single combined text for each webpage.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Storing Scraped Data: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a directory to store scraped data files, appending "_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scraped_data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" to the original file path.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Write the scraped data into separate text files, with each file containing the combined text from the paragraphs of the corresponding webpage.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re proces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40" y="1319213"/>
            <a:ext cx="11955720" cy="44180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289784"/>
          </a:xfrm>
        </p:spPr>
        <p:txBody>
          <a:bodyPr>
            <a:normAutofit/>
          </a:bodyPr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292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6F2A-1851-C3A3-AB1A-676459D1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21381"/>
            <a:ext cx="12191999" cy="6636619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Text Preprocessing: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Tokenization and Normalization: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Tokenize the text into individual words and convert them to lowercase.</a:t>
            </a: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Normalize the text by removing punctuation and numerical values using regular expressions (re module).</a:t>
            </a: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Utilize the NLTK library to remove common English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from the tokenized text.</a:t>
            </a: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Lemmatization: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Apply lemmatization to reduce words to their base or dictionary form using NLTK's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WordNetLemmatizer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File Processing: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Iterating through text files in the input folder, focusing on .txt files.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Cleaning and Truncation: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Reading, preprocessing, limiting to the first 500 words, and updating files accordingly.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3C2F-1094-578D-A7F9-9AABF9B1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7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4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1035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Lucida Sans Unicode</vt:lpstr>
      <vt:lpstr>Times New Roman</vt:lpstr>
      <vt:lpstr>Verdana</vt:lpstr>
      <vt:lpstr>Wingdings 2</vt:lpstr>
      <vt:lpstr>Wingdings 3</vt:lpstr>
      <vt:lpstr>Concourse</vt:lpstr>
      <vt:lpstr>Semester Project  (Graph Theory)</vt:lpstr>
      <vt:lpstr>Introduction</vt:lpstr>
      <vt:lpstr>Introduction</vt:lpstr>
      <vt:lpstr>Problem Statement</vt:lpstr>
      <vt:lpstr>Methodology</vt:lpstr>
      <vt:lpstr>Web Scraping</vt:lpstr>
      <vt:lpstr> </vt:lpstr>
      <vt:lpstr>Data Cleaning</vt:lpstr>
      <vt:lpstr> </vt:lpstr>
      <vt:lpstr>Graph Creation</vt:lpstr>
      <vt:lpstr>Maximum Common Subgraph (MCS)</vt:lpstr>
      <vt:lpstr>K-Nearest Neighbor (KNN) </vt:lpstr>
      <vt:lpstr>Results </vt:lpstr>
      <vt:lpstr>Future Work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 Project  (Graph Theory)</dc:title>
  <dc:creator>Dr Yousuf Irfan</dc:creator>
  <cp:lastModifiedBy>Bismillah</cp:lastModifiedBy>
  <cp:revision>21</cp:revision>
  <dcterms:created xsi:type="dcterms:W3CDTF">2024-04-15T08:31:41Z</dcterms:created>
  <dcterms:modified xsi:type="dcterms:W3CDTF">2024-04-22T14:35:14Z</dcterms:modified>
</cp:coreProperties>
</file>