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AF0-31F7-818D-EA8C-AB50F3F7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A90B-64C3-72B2-717C-1A704C862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74E-36A7-4E54-8700-F525AF1F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3817-BCD6-3F22-7B64-E3BEC8D3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BD13-BA96-BAAC-7F4B-FF1B1056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5FC4-3B57-498F-A965-03A8FC10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DE90D-8CD1-307B-4448-E5D33A48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E2D1-B436-5541-94B7-CC4BA1FD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5ABF-0C3B-FFA2-4AA9-5A4C60B1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67A3-8F80-1FC3-D958-3BF90490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144C4-D2CD-AF5B-5782-1116D95F6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7EE8-187D-3E55-726E-F79E6534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50A9-D1C9-4669-57D9-87EE16FF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8223F-20E9-FFBB-D1CB-01C8815F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8A11-5DB5-96F2-EAA9-0E96467D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2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6E5-99C4-1E76-8FE4-4E91CF20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7E14-8B1C-DB81-9FDF-6A3EB2CE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EC87-C4F1-BA63-5D8F-72B7A7CF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82F1-A5D8-A9FE-F31F-FCDC97A6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9425-350F-DA5A-3D86-14E15E3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86AA-D7F5-1D0A-9F7E-3CB65FD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07091-E84B-F25A-C80B-FA32A50D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900-C322-D9F5-F585-29A7B645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576F-1F20-CF7F-1425-D3F8EF71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9D06-044D-2D8D-FEC9-4BC3CF70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85E4-92D7-6635-527A-14FA71F2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30C8-79D0-AFEA-0CB3-78D3CFE5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752DE-14B0-108B-DC03-E3B395AD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C168C-2152-4FEB-0BCC-910A2263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90AD-D7F4-CA4E-A574-D71BFA9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993D-491C-7B05-7509-4033E00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9F3A-7A1D-9CCB-0D52-ED7CB378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5FF1-C01F-13C0-C950-2C6EC7BE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4928-ED23-7437-C8A4-4E60BDA6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FFD9E-28D6-1753-E110-3A7E87A15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9DEA-AE78-2010-40E7-C97089E41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DEFB-C823-1FB9-0E52-F46299F3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ED8F9-EEC8-5AAF-B46C-23726B49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7A74B-0F87-71F5-1894-FDFD0507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34A2-A095-F23C-3F91-65AD994D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ED0FD-95FC-7122-C325-F33512AD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C733-AFF3-7132-7DC3-073DF1EE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C6646-566D-F62B-0392-014AD0F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2F3BC-0210-1DD2-4B82-92C83BD7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E49D7-5E02-7C77-52A3-2CFF8538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A588A-2989-0F3F-F720-592F3678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10AB-141E-659A-F8CC-46CC4F4D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05E6-1F47-818D-9F16-4589A5A3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F6F7-DF02-0D77-42DA-F0B44AC7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0E69-69A7-EA1E-586A-7A681AC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D6CD-ECDE-03DC-436F-A43313C3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CAFB-2B90-BCFE-A7FE-D77B5FBD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D775-DD04-30B9-852D-50B4BFCE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DC071-7E31-029F-6420-DF662CC5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4CBC-67D0-C94E-4779-8267C2D4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7A72-1297-7EDF-359D-AD17EB59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BA54-65EC-E8A8-D124-4971535E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9B38-FF13-71AC-4E71-C1116AEE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69188-A462-3F8D-B3AC-28298EFB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0B3C-36DA-1998-E2AB-76ECCC7E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AB13-2F61-665F-7379-224B4D3E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10D3-5CFC-42B3-8359-7510C9E53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AC7A-2E4A-D69A-0DB0-9109192AB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F1E2-520F-4563-84A9-E06ACDBFE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C1BD-4A9F-4057-9A91-972273F8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01195-E18C-14D1-F923-A4F320A5A2C6}"/>
              </a:ext>
            </a:extLst>
          </p:cNvPr>
          <p:cNvSpPr/>
          <p:nvPr/>
        </p:nvSpPr>
        <p:spPr>
          <a:xfrm>
            <a:off x="691979" y="609600"/>
            <a:ext cx="2194121" cy="2162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80780-D5F1-D607-5B89-93B4CFA6249F}"/>
              </a:ext>
            </a:extLst>
          </p:cNvPr>
          <p:cNvSpPr/>
          <p:nvPr/>
        </p:nvSpPr>
        <p:spPr>
          <a:xfrm>
            <a:off x="2886100" y="609600"/>
            <a:ext cx="2194121" cy="216211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DF137AC0-9401-8A8E-B7B8-610758C10FA5}"/>
              </a:ext>
            </a:extLst>
          </p:cNvPr>
          <p:cNvSpPr/>
          <p:nvPr/>
        </p:nvSpPr>
        <p:spPr>
          <a:xfrm>
            <a:off x="3791431" y="2579984"/>
            <a:ext cx="383458" cy="383458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7FD0D0-1C5E-700D-6AF1-CEA9D0629180}"/>
              </a:ext>
            </a:extLst>
          </p:cNvPr>
          <p:cNvSpPr/>
          <p:nvPr/>
        </p:nvSpPr>
        <p:spPr>
          <a:xfrm>
            <a:off x="946240" y="363793"/>
            <a:ext cx="376379" cy="324465"/>
          </a:xfrm>
          <a:prstGeom prst="triangle">
            <a:avLst/>
          </a:prstGeom>
          <a:solidFill>
            <a:srgbClr val="C0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286E1B78-F5D0-DA87-8F1B-4CEEFFEE5DA6}"/>
              </a:ext>
            </a:extLst>
          </p:cNvPr>
          <p:cNvSpPr/>
          <p:nvPr/>
        </p:nvSpPr>
        <p:spPr>
          <a:xfrm>
            <a:off x="1529173" y="2579984"/>
            <a:ext cx="383458" cy="383458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E70B835-2D3E-2331-13C4-245CF4327D83}"/>
              </a:ext>
            </a:extLst>
          </p:cNvPr>
          <p:cNvSpPr/>
          <p:nvPr/>
        </p:nvSpPr>
        <p:spPr>
          <a:xfrm>
            <a:off x="4888492" y="1945804"/>
            <a:ext cx="383458" cy="383458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EF376-A5DA-0C2B-A327-C0340742D66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1134430" y="688258"/>
            <a:ext cx="586472" cy="1891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F4E7F-6F4A-A769-1C7A-BCBA2CCE32F3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1322619" y="688258"/>
            <a:ext cx="2660541" cy="18917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599EE0-0BAB-029C-C10D-8D3591318B0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22619" y="651895"/>
            <a:ext cx="3565873" cy="14403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1AD964-E9D7-7653-231A-BFB112555AE0}"/>
              </a:ext>
            </a:extLst>
          </p:cNvPr>
          <p:cNvSpPr txBox="1"/>
          <p:nvPr/>
        </p:nvSpPr>
        <p:spPr>
          <a:xfrm>
            <a:off x="1084225" y="85214"/>
            <a:ext cx="4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AD238-243D-4F04-1EA3-2FF187B263D1}"/>
              </a:ext>
            </a:extLst>
          </p:cNvPr>
          <p:cNvSpPr txBox="1"/>
          <p:nvPr/>
        </p:nvSpPr>
        <p:spPr>
          <a:xfrm>
            <a:off x="1743061" y="2926767"/>
            <a:ext cx="4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459BF-488B-67AB-3A74-FC04BE795732}"/>
              </a:ext>
            </a:extLst>
          </p:cNvPr>
          <p:cNvSpPr txBox="1"/>
          <p:nvPr/>
        </p:nvSpPr>
        <p:spPr>
          <a:xfrm>
            <a:off x="3756050" y="2963442"/>
            <a:ext cx="4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F6944F-935A-8A5E-83A2-53CA3D6A3694}"/>
              </a:ext>
            </a:extLst>
          </p:cNvPr>
          <p:cNvSpPr txBox="1"/>
          <p:nvPr/>
        </p:nvSpPr>
        <p:spPr>
          <a:xfrm>
            <a:off x="5170390" y="2210652"/>
            <a:ext cx="4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988F6-B958-DF61-0EB1-5C935F9B30B2}"/>
              </a:ext>
            </a:extLst>
          </p:cNvPr>
          <p:cNvSpPr txBox="1"/>
          <p:nvPr/>
        </p:nvSpPr>
        <p:spPr>
          <a:xfrm>
            <a:off x="381961" y="424934"/>
            <a:ext cx="27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4E04F1-CCA0-ACDB-4313-9968B8A7C866}"/>
              </a:ext>
            </a:extLst>
          </p:cNvPr>
          <p:cNvSpPr txBox="1"/>
          <p:nvPr/>
        </p:nvSpPr>
        <p:spPr>
          <a:xfrm>
            <a:off x="188142" y="2765814"/>
            <a:ext cx="7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BD9920-B1ED-2AC6-C3F6-4D635E572773}"/>
              </a:ext>
            </a:extLst>
          </p:cNvPr>
          <p:cNvSpPr txBox="1"/>
          <p:nvPr/>
        </p:nvSpPr>
        <p:spPr>
          <a:xfrm>
            <a:off x="5010109" y="388374"/>
            <a:ext cx="7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9BA26-3CC0-B5D4-C67E-30CED3B256DF}"/>
              </a:ext>
            </a:extLst>
          </p:cNvPr>
          <p:cNvSpPr txBox="1"/>
          <p:nvPr/>
        </p:nvSpPr>
        <p:spPr>
          <a:xfrm>
            <a:off x="7737870" y="214835"/>
            <a:ext cx="44245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Diketahui nilai koordinat:</a:t>
            </a:r>
          </a:p>
          <a:p>
            <a:r>
              <a:rPr lang="en-US" sz="1400"/>
              <a:t>Source 1 = (500,-1000) m</a:t>
            </a:r>
          </a:p>
          <a:p>
            <a:r>
              <a:rPr lang="en-US" sz="1400"/>
              <a:t>Source 2 = (1500, -1000) m</a:t>
            </a:r>
          </a:p>
          <a:p>
            <a:r>
              <a:rPr lang="en-US" sz="1400"/>
              <a:t>Source 3 = (2000, -750) m</a:t>
            </a:r>
          </a:p>
          <a:p>
            <a:r>
              <a:rPr lang="en-US" sz="1400"/>
              <a:t>Receiver 1 = (200,0) m</a:t>
            </a:r>
          </a:p>
          <a:p>
            <a:endParaRPr lang="en-US" sz="1400"/>
          </a:p>
          <a:p>
            <a:r>
              <a:rPr lang="en-US" sz="1400"/>
              <a:t>Dan diketahui nilai kecepatan:</a:t>
            </a:r>
          </a:p>
          <a:p>
            <a:r>
              <a:rPr lang="en-US" sz="1400"/>
              <a:t>V1 = 800 m/s</a:t>
            </a:r>
          </a:p>
          <a:p>
            <a:r>
              <a:rPr lang="en-US" sz="1400"/>
              <a:t>V2 = 1200 m/s</a:t>
            </a:r>
          </a:p>
          <a:p>
            <a:endParaRPr lang="en-US" sz="1400"/>
          </a:p>
          <a:p>
            <a:r>
              <a:rPr lang="en-US" sz="1400"/>
              <a:t>Latihan:</a:t>
            </a:r>
          </a:p>
          <a:p>
            <a:pPr marL="342900" indent="-342900">
              <a:buAutoNum type="arabicPeriod"/>
            </a:pPr>
            <a:r>
              <a:rPr lang="en-US" sz="1400"/>
              <a:t>Lakukan forward modelling untuk menghasilkan waktu tempuh observasi.</a:t>
            </a:r>
          </a:p>
          <a:p>
            <a:pPr marL="342900" indent="-342900">
              <a:buAutoNum type="arabicPeriod"/>
            </a:pPr>
            <a:r>
              <a:rPr lang="en-US" sz="1400"/>
              <a:t>Lakukan inversi sehingga menghasilkan nilai slowness atau kecepatan.</a:t>
            </a:r>
          </a:p>
          <a:p>
            <a:pPr marL="342900" indent="-342900">
              <a:buAutoNum type="arabicPeriod"/>
            </a:pPr>
            <a:r>
              <a:rPr lang="en-US" sz="1400"/>
              <a:t>Hitung eror RMS.</a:t>
            </a:r>
          </a:p>
          <a:p>
            <a:pPr marL="342900" indent="-342900">
              <a:buAutoNum type="arabicPeriod"/>
            </a:pPr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3E3EAD-3808-5FA4-AADD-9418A4BFDDAE}"/>
              </a:ext>
            </a:extLst>
          </p:cNvPr>
          <p:cNvSpPr txBox="1"/>
          <p:nvPr/>
        </p:nvSpPr>
        <p:spPr>
          <a:xfrm>
            <a:off x="2527008" y="573040"/>
            <a:ext cx="4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EBB8B-616E-8070-88C1-2A5E535E192D}"/>
              </a:ext>
            </a:extLst>
          </p:cNvPr>
          <p:cNvSpPr txBox="1"/>
          <p:nvPr/>
        </p:nvSpPr>
        <p:spPr>
          <a:xfrm>
            <a:off x="4685138" y="573040"/>
            <a:ext cx="4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99995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Iqram Haris Fahromi</dc:creator>
  <cp:lastModifiedBy>Iqram Haris Fahromi</cp:lastModifiedBy>
  <cp:revision>5</cp:revision>
  <dcterms:created xsi:type="dcterms:W3CDTF">2023-10-19T13:02:23Z</dcterms:created>
  <dcterms:modified xsi:type="dcterms:W3CDTF">2023-11-01T03:06:27Z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2023-10-19T13:17:24Z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b0b4e6d3-6f47-46c3-aafb-d333efbf7187</vt:lpwstr>
  </property>
  <property fmtid="{D5CDD505-2E9C-101B-9397-08002B2CF9AE}" pid="8" name="MSIP_Label_38b525e5-f3da-4501-8f1e-526b6769fc56_ContentBits">
    <vt:lpwstr>0</vt:lpwstr>
  </property>
</Properties>
</file>