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REACT, ANGULAR &amp; VUE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Comprehensive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1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vs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Collection of functions and reusable code.</a:t>
            </a:r>
            <a:endParaRPr lang="en-US" sz="1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No restrictions on structure of your code</a:t>
            </a:r>
            <a:r>
              <a:rPr 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Call library functions anytime, anywhere</a:t>
            </a:r>
          </a:p>
          <a:p>
            <a:r>
              <a:rPr 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Your code calls library.</a:t>
            </a:r>
            <a:endParaRPr lang="en-US" sz="1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Collection of functions and reusable code.</a:t>
            </a:r>
          </a:p>
          <a:p>
            <a:r>
              <a:rPr 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Provides a structure and Skelton to follow</a:t>
            </a:r>
            <a:endParaRPr lang="en-US" sz="1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Can’t call functions anywhere, have to follow instructions and restrictions.</a:t>
            </a:r>
          </a:p>
          <a:p>
            <a:r>
              <a:rPr 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Framework calls your code.</a:t>
            </a:r>
            <a:endParaRPr lang="en-US" sz="1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72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React is a free and open-source front-end JavaScript library for building user interfaces based on UI components. </a:t>
            </a:r>
          </a:p>
          <a:p>
            <a:r>
              <a:rPr 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It is maintained by meta and a community of individual developers and companies.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5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Angular is a typescript-based free and open-source web application framework led by the angular team at google and by a community of individuals and corporations.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Vue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Vue JS is an open-source front-end JavaScript framework for building user interfaces and single-page applications.</a:t>
            </a:r>
          </a:p>
          <a:p>
            <a:r>
              <a:rPr 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It was created by Evan you, who is an ex-google employee.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66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685801"/>
            <a:ext cx="10394706" cy="872544"/>
          </a:xfrm>
        </p:spPr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2" y="1558345"/>
            <a:ext cx="3310128" cy="489396"/>
          </a:xfrm>
        </p:spPr>
        <p:txBody>
          <a:bodyPr/>
          <a:lstStyle/>
          <a:p>
            <a:r>
              <a:rPr lang="en-US" dirty="0" smtClean="0"/>
              <a:t>VUE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047741"/>
            <a:ext cx="3310128" cy="332684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Easiest to learn and get started.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Best for novice developers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Beginners who are not familiar with advanced JS concepts.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Suits best for small applications.</a:t>
            </a:r>
            <a:endParaRPr lang="en-US" sz="16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1558345"/>
            <a:ext cx="3310128" cy="489396"/>
          </a:xfrm>
        </p:spPr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4234621" y="2047741"/>
            <a:ext cx="3310128" cy="332684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Easier 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to learn and get </a:t>
            </a:r>
            <a:r>
              <a:rPr lang="en-US" sz="1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started but tough as compared to Vue.</a:t>
            </a:r>
            <a:endParaRPr lang="en-US" sz="16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Best for </a:t>
            </a:r>
            <a:r>
              <a:rPr lang="en-US" sz="1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experienced developers</a:t>
            </a:r>
            <a:endParaRPr lang="en-US" sz="16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who 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sz="1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familiar 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1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advanced concepts like object oriented and functional JS.</a:t>
            </a:r>
            <a:endParaRPr lang="en-US" sz="16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Suits best for </a:t>
            </a:r>
            <a:r>
              <a:rPr lang="en-US" sz="1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intermediate applications.</a:t>
            </a:r>
            <a:endParaRPr lang="en-US" sz="16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770380" y="1558345"/>
            <a:ext cx="3310128" cy="489396"/>
          </a:xfrm>
        </p:spPr>
        <p:txBody>
          <a:bodyPr/>
          <a:lstStyle/>
          <a:p>
            <a:r>
              <a:rPr lang="en-US" dirty="0" smtClean="0"/>
              <a:t>ANGULAR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7770380" y="2047741"/>
            <a:ext cx="3310128" cy="3326845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Hard to learn, most steep learning curve.</a:t>
            </a:r>
            <a:endParaRPr lang="en-US" sz="16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Best for experienced </a:t>
            </a:r>
            <a:r>
              <a:rPr lang="en-US" sz="1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developers.</a:t>
            </a:r>
            <a:endParaRPr lang="en-US" sz="16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who are familiar with advanced concepts </a:t>
            </a:r>
            <a:r>
              <a:rPr lang="en-US" sz="1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and Typescript.</a:t>
            </a:r>
            <a:endParaRPr lang="en-US" sz="16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Suits 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best for </a:t>
            </a:r>
            <a:r>
              <a:rPr lang="en-US" sz="1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Enterprise applications.</a:t>
            </a:r>
            <a:endParaRPr lang="en-US" sz="16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01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Vue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5183"/>
            <a:ext cx="3790049" cy="60940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6.1k watches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31.9k forks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195k stars</a:t>
            </a:r>
            <a:endParaRPr lang="en-US" sz="2000" u="sng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0" y="4765183"/>
            <a:ext cx="3774449" cy="609403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6.6k watches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38.2k forks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186k stars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959" y="4765183"/>
            <a:ext cx="3653180" cy="60940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3.1k watches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21.2k forks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80.6k stars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58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309" y="3257080"/>
            <a:ext cx="1400175" cy="96202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041" y="3333280"/>
            <a:ext cx="1209675" cy="88582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/>
              <a:t>274,966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51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37</TotalTime>
  <Words>281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Impact</vt:lpstr>
      <vt:lpstr>Main Event</vt:lpstr>
      <vt:lpstr>REACT, ANGULAR &amp; VUE</vt:lpstr>
      <vt:lpstr>Library vs framework</vt:lpstr>
      <vt:lpstr>React</vt:lpstr>
      <vt:lpstr>Angular</vt:lpstr>
      <vt:lpstr>Vue Js</vt:lpstr>
      <vt:lpstr>USE CASE</vt:lpstr>
      <vt:lpstr>POPULARITY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REACT, ANGULAR &amp; VUE</dc:title>
  <dc:creator>Windows User</dc:creator>
  <cp:lastModifiedBy>Windows User</cp:lastModifiedBy>
  <cp:revision>5</cp:revision>
  <dcterms:created xsi:type="dcterms:W3CDTF">2022-04-06T09:55:03Z</dcterms:created>
  <dcterms:modified xsi:type="dcterms:W3CDTF">2022-04-06T10:32:20Z</dcterms:modified>
</cp:coreProperties>
</file>