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69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4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640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426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105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8045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221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954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90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98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50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3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11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458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68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97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5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4141D32-2101-490B-9ECB-9547A1EC627E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002772-26AF-4A2C-B445-CE717F1C54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8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557869"/>
            <a:ext cx="9440034" cy="951623"/>
          </a:xfrm>
        </p:spPr>
        <p:txBody>
          <a:bodyPr/>
          <a:lstStyle/>
          <a:p>
            <a:r>
              <a:rPr lang="en-AU" dirty="0" smtClean="0">
                <a:solidFill>
                  <a:schemeClr val="tx1">
                    <a:lumMod val="75000"/>
                  </a:schemeClr>
                </a:solidFill>
              </a:rPr>
              <a:t>Digital Doctor for Pneumonia</a:t>
            </a:r>
            <a:endParaRPr lang="en-AU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1773744"/>
            <a:ext cx="9440034" cy="1468601"/>
          </a:xfrm>
        </p:spPr>
        <p:txBody>
          <a:bodyPr>
            <a:normAutofit/>
          </a:bodyPr>
          <a:lstStyle/>
          <a:p>
            <a:r>
              <a:rPr lang="en-AU" sz="1800" i="1" dirty="0" smtClean="0"/>
              <a:t>Your health </a:t>
            </a:r>
            <a:r>
              <a:rPr lang="en-AU" sz="1800" i="1" dirty="0" smtClean="0"/>
              <a:t>assistant</a:t>
            </a:r>
          </a:p>
          <a:p>
            <a:endParaRPr lang="en-AU" sz="1000" i="1" dirty="0" smtClean="0"/>
          </a:p>
          <a:p>
            <a:r>
              <a:rPr lang="en-AU" dirty="0" smtClean="0"/>
              <a:t>We enable Pneumonia </a:t>
            </a:r>
            <a:r>
              <a:rPr lang="en-AU" dirty="0" smtClean="0"/>
              <a:t>patients to detect their disease and also let them know what doctors say about it while reducing their visits to doctors</a:t>
            </a:r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47" y="3179428"/>
            <a:ext cx="1846542" cy="35569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 descr="Image result for patien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43" y="2956140"/>
            <a:ext cx="4620439" cy="400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369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94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Calisto MT</vt:lpstr>
      <vt:lpstr>Trebuchet MS</vt:lpstr>
      <vt:lpstr>Wingdings 2</vt:lpstr>
      <vt:lpstr>Slate</vt:lpstr>
      <vt:lpstr>Digital Doctor for Pneumonia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Doctor for Pne</dc:title>
  <dc:creator>Aaira Suhail</dc:creator>
  <cp:lastModifiedBy>Aaira Suhail</cp:lastModifiedBy>
  <cp:revision>7</cp:revision>
  <dcterms:created xsi:type="dcterms:W3CDTF">2017-06-11T09:03:43Z</dcterms:created>
  <dcterms:modified xsi:type="dcterms:W3CDTF">2017-06-14T03:45:50Z</dcterms:modified>
</cp:coreProperties>
</file>