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45164"/>
            <a:ext cx="10993549" cy="1475013"/>
          </a:xfrm>
        </p:spPr>
        <p:txBody>
          <a:bodyPr/>
          <a:lstStyle/>
          <a:p>
            <a:r>
              <a:rPr lang="en-AU" dirty="0" smtClean="0"/>
              <a:t>Stethoscope digitization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1820177"/>
            <a:ext cx="10993546" cy="126116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Aaira Suhail		bscs13015</a:t>
            </a:r>
          </a:p>
          <a:p>
            <a:r>
              <a:rPr lang="en-AU" dirty="0" err="1" smtClean="0"/>
              <a:t>Iqra</a:t>
            </a:r>
            <a:r>
              <a:rPr lang="en-AU" dirty="0" smtClean="0"/>
              <a:t> </a:t>
            </a:r>
            <a:r>
              <a:rPr lang="en-AU" dirty="0" err="1" smtClean="0"/>
              <a:t>shahzad</a:t>
            </a:r>
            <a:r>
              <a:rPr lang="en-AU" dirty="0" smtClean="0"/>
              <a:t>	bscs13060</a:t>
            </a:r>
          </a:p>
          <a:p>
            <a:r>
              <a:rPr lang="en-AU" dirty="0" smtClean="0"/>
              <a:t>Syed m. </a:t>
            </a:r>
            <a:r>
              <a:rPr lang="en-AU" dirty="0" err="1" smtClean="0"/>
              <a:t>hassan</a:t>
            </a:r>
            <a:r>
              <a:rPr lang="en-AU" dirty="0" smtClean="0"/>
              <a:t>	bscs13073</a:t>
            </a:r>
          </a:p>
          <a:p>
            <a:r>
              <a:rPr lang="en-AU" dirty="0" err="1" smtClean="0"/>
              <a:t>Sheryar</a:t>
            </a:r>
            <a:r>
              <a:rPr lang="en-AU" dirty="0" smtClean="0"/>
              <a:t> Zahid	bscs13042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you!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9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Health related problem</a:t>
            </a:r>
          </a:p>
          <a:p>
            <a:r>
              <a:rPr lang="en-AU" dirty="0" smtClean="0"/>
              <a:t>Stethoscope digitization</a:t>
            </a:r>
          </a:p>
          <a:p>
            <a:r>
              <a:rPr lang="en-AU" dirty="0" smtClean="0"/>
              <a:t>Detection of pneumonia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49" y="2518999"/>
            <a:ext cx="4517920" cy="30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Interviews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037721" cy="3678303"/>
          </a:xfrm>
        </p:spPr>
        <p:txBody>
          <a:bodyPr/>
          <a:lstStyle/>
          <a:p>
            <a:r>
              <a:rPr lang="en-AU" dirty="0" smtClean="0"/>
              <a:t>Paediatrician </a:t>
            </a:r>
          </a:p>
          <a:p>
            <a:r>
              <a:rPr lang="en-AU" dirty="0" smtClean="0"/>
              <a:t>Ganga Ram Hospital</a:t>
            </a:r>
          </a:p>
          <a:p>
            <a:r>
              <a:rPr lang="en-AU" dirty="0" smtClean="0"/>
              <a:t>Interviewed 5 doctors</a:t>
            </a:r>
          </a:p>
          <a:p>
            <a:r>
              <a:rPr lang="en-AU" dirty="0" smtClean="0"/>
              <a:t>We </a:t>
            </a:r>
            <a:r>
              <a:rPr lang="en-AU" dirty="0" smtClean="0"/>
              <a:t>are working on the detection of pneumonia in </a:t>
            </a:r>
            <a:r>
              <a:rPr lang="en-AU" dirty="0" smtClean="0"/>
              <a:t>children hence </a:t>
            </a:r>
            <a:r>
              <a:rPr lang="en-AU" dirty="0" smtClean="0"/>
              <a:t>we selected child </a:t>
            </a:r>
            <a:r>
              <a:rPr lang="en-AU" dirty="0" smtClean="0"/>
              <a:t>specialists</a:t>
            </a:r>
            <a:endParaRPr lang="en-AU" dirty="0"/>
          </a:p>
          <a:p>
            <a:endParaRPr lang="en-AU" dirty="0" smtClean="0"/>
          </a:p>
        </p:txBody>
      </p:sp>
      <p:pic>
        <p:nvPicPr>
          <p:cNvPr id="2050" name="Picture 2" descr="http://hospitalfinder.pk/wp-content/uploads/2015/10/Sir-Ganga-Ram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" b="1"/>
          <a:stretch/>
        </p:blipFill>
        <p:spPr bwMode="auto">
          <a:xfrm>
            <a:off x="8720356" y="4115574"/>
            <a:ext cx="2890452" cy="21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todaycut.com/wp-content/uploads/2013/11/customer-relationship-manager-interview-questio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97" y="1984602"/>
            <a:ext cx="2706980" cy="202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Uses </a:t>
            </a:r>
            <a:r>
              <a:rPr lang="en-AU" dirty="0" smtClean="0"/>
              <a:t>of stethoscope?</a:t>
            </a:r>
          </a:p>
          <a:p>
            <a:r>
              <a:rPr lang="en-AU" dirty="0" smtClean="0"/>
              <a:t>How they detect different diseases?</a:t>
            </a:r>
          </a:p>
          <a:p>
            <a:r>
              <a:rPr lang="en-AU" dirty="0" smtClean="0"/>
              <a:t>How much time does it require?</a:t>
            </a:r>
          </a:p>
          <a:p>
            <a:r>
              <a:rPr lang="en-AU" dirty="0" smtClean="0"/>
              <a:t>Symptoms of different diseases?</a:t>
            </a:r>
          </a:p>
          <a:p>
            <a:r>
              <a:rPr lang="en-AU" dirty="0" smtClean="0"/>
              <a:t>Which diseases can be detected?</a:t>
            </a:r>
          </a:p>
          <a:p>
            <a:r>
              <a:rPr lang="en-AU" dirty="0" smtClean="0"/>
              <a:t>Without stethoscope judgement? </a:t>
            </a:r>
            <a:endParaRPr lang="en-AU" dirty="0"/>
          </a:p>
        </p:txBody>
      </p:sp>
      <p:pic>
        <p:nvPicPr>
          <p:cNvPr id="3074" name="Picture 2" descr="http://shoprex.com/images/srproducts/large/littmann-classic-iii-5627-3m-stethoscope-burgundy_3323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41" y="2097233"/>
            <a:ext cx="3892506" cy="389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Interview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314557" cy="3633047"/>
          </a:xfrm>
        </p:spPr>
        <p:txBody>
          <a:bodyPr/>
          <a:lstStyle/>
          <a:p>
            <a:r>
              <a:rPr lang="en-AU" dirty="0" smtClean="0"/>
              <a:t>Used to check blood pressure and respiration</a:t>
            </a:r>
          </a:p>
          <a:p>
            <a:r>
              <a:rPr lang="en-AU" dirty="0" smtClean="0"/>
              <a:t>Different diseases have different sounds</a:t>
            </a:r>
          </a:p>
          <a:p>
            <a:r>
              <a:rPr lang="en-AU" dirty="0" smtClean="0"/>
              <a:t>Crepes mean patient is suffering from asthma/pneumonia </a:t>
            </a:r>
          </a:p>
          <a:p>
            <a:r>
              <a:rPr lang="en-AU" dirty="0" smtClean="0"/>
              <a:t>Usually one minute in taken to auscultate </a:t>
            </a:r>
          </a:p>
          <a:p>
            <a:r>
              <a:rPr lang="en-AU" dirty="0" smtClean="0"/>
              <a:t>Detection without stethoscope becomes very difficult</a:t>
            </a:r>
          </a:p>
          <a:p>
            <a:r>
              <a:rPr lang="en-AU" dirty="0"/>
              <a:t>Patients history plays an important role in the </a:t>
            </a:r>
            <a:r>
              <a:rPr lang="en-AU" dirty="0" smtClean="0"/>
              <a:t>detection</a:t>
            </a:r>
            <a:endParaRPr lang="en-AU" dirty="0"/>
          </a:p>
        </p:txBody>
      </p:sp>
      <p:pic>
        <p:nvPicPr>
          <p:cNvPr id="1032" name="Picture 8" descr="http://sabadataco.ir/wp-content/uploads/2016/06/meet-the-speak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64" y="2228003"/>
            <a:ext cx="3770001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Interesting insights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Auscultation points and </a:t>
            </a:r>
            <a:r>
              <a:rPr lang="en-AU" dirty="0" smtClean="0"/>
              <a:t>sounds are same universally </a:t>
            </a:r>
          </a:p>
          <a:p>
            <a:r>
              <a:rPr lang="en-AU" dirty="0" smtClean="0"/>
              <a:t>Size of diaphragm for adult and children is different</a:t>
            </a:r>
          </a:p>
          <a:p>
            <a:r>
              <a:rPr lang="en-AU" dirty="0" smtClean="0"/>
              <a:t>Good quality stethoscope (</a:t>
            </a:r>
            <a:r>
              <a:rPr lang="en-AU" dirty="0" err="1" smtClean="0"/>
              <a:t>Littmann</a:t>
            </a:r>
            <a:r>
              <a:rPr lang="en-AU" dirty="0" smtClean="0"/>
              <a:t>) lets your hear sound clearly</a:t>
            </a:r>
          </a:p>
          <a:p>
            <a:r>
              <a:rPr lang="en-AU" dirty="0" smtClean="0"/>
              <a:t>If a patient is unconscious then your diagnoses completely depends on stethoscope</a:t>
            </a:r>
          </a:p>
          <a:p>
            <a:r>
              <a:rPr lang="en-AU" dirty="0" smtClean="0"/>
              <a:t>Novice doctors find it difficult to distinguish between sounds</a:t>
            </a:r>
          </a:p>
          <a:p>
            <a:r>
              <a:rPr lang="en-AU" dirty="0" smtClean="0"/>
              <a:t>Some sounds are quite similar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6413" y="2532410"/>
            <a:ext cx="5184396" cy="30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Our device will help the new doctors</a:t>
            </a:r>
          </a:p>
          <a:p>
            <a:r>
              <a:rPr lang="en-AU" dirty="0" smtClean="0"/>
              <a:t>They find it difficult to hear and recognize sounds</a:t>
            </a:r>
          </a:p>
          <a:p>
            <a:r>
              <a:rPr lang="en-AU" dirty="0" smtClean="0"/>
              <a:t>It may help experienced doctors too and save their time</a:t>
            </a:r>
          </a:p>
          <a:p>
            <a:r>
              <a:rPr lang="en-AU" dirty="0" smtClean="0"/>
              <a:t>We can amplify the sounds so doctors can hear them clearly</a:t>
            </a:r>
          </a:p>
          <a:p>
            <a:r>
              <a:rPr lang="en-AU" dirty="0" smtClean="0"/>
              <a:t>Amplification will help in </a:t>
            </a:r>
            <a:r>
              <a:rPr lang="en-AU" dirty="0" err="1" smtClean="0"/>
              <a:t>distigushing</a:t>
            </a:r>
            <a:r>
              <a:rPr lang="en-AU" dirty="0" smtClean="0"/>
              <a:t> sounds that are similar 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760" y="2228003"/>
            <a:ext cx="484504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6291262"/>
            <a:ext cx="11029616" cy="566738"/>
          </a:xfrm>
        </p:spPr>
        <p:txBody>
          <a:bodyPr/>
          <a:lstStyle/>
          <a:p>
            <a:r>
              <a:rPr lang="en-AU" dirty="0" smtClean="0"/>
              <a:t>Empathy map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447675" y="600075"/>
            <a:ext cx="11290300" cy="58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New doctors need a device like this</a:t>
            </a:r>
          </a:p>
          <a:p>
            <a:r>
              <a:rPr lang="en-AU" dirty="0" smtClean="0"/>
              <a:t>Can also be used in remote areas where there a no doctors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09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161</TotalTime>
  <Words>239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Stethoscope digitization</vt:lpstr>
      <vt:lpstr>Introduction</vt:lpstr>
      <vt:lpstr>Interviews</vt:lpstr>
      <vt:lpstr>Questions</vt:lpstr>
      <vt:lpstr>Interview results</vt:lpstr>
      <vt:lpstr>Interesting insights</vt:lpstr>
      <vt:lpstr>Inference</vt:lpstr>
      <vt:lpstr>Empathy map</vt:lpstr>
      <vt:lpstr>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Stethoscope digitization (health)</dc:title>
  <dc:creator>Aaira Suhail</dc:creator>
  <cp:lastModifiedBy>Aaira Suhail</cp:lastModifiedBy>
  <cp:revision>19</cp:revision>
  <dcterms:created xsi:type="dcterms:W3CDTF">2017-02-19T11:50:37Z</dcterms:created>
  <dcterms:modified xsi:type="dcterms:W3CDTF">2017-02-19T14:43:20Z</dcterms:modified>
</cp:coreProperties>
</file>