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65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0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2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14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962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0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96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78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4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7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549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351607-3C37-40F2-A6C2-71F59EDE5B71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26B849-3B31-4D1D-B938-E3A57C9588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559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078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Hospital Information Management System - HIMS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67759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Qasim 					MSCS13001</a:t>
            </a:r>
          </a:p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Ahmad 					MSCS13004</a:t>
            </a:r>
          </a:p>
          <a:p>
            <a:pPr algn="ctr"/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Iqra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					MSCS13012</a:t>
            </a:r>
          </a:p>
          <a:p>
            <a:pPr algn="ctr"/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Noman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					MSCS13056</a:t>
            </a:r>
          </a:p>
          <a:p>
            <a:pPr algn="ctr"/>
            <a:r>
              <a:rPr lang="en-US" sz="2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Ambreen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				MSCS13057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43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812201" cy="3422302"/>
          </a:xfrm>
        </p:spPr>
        <p:txBody>
          <a:bodyPr>
            <a:normAutofit/>
          </a:bodyPr>
          <a:lstStyle/>
          <a:p>
            <a:r>
              <a:rPr lang="en-US" dirty="0" smtClean="0"/>
              <a:t>Login</a:t>
            </a:r>
          </a:p>
          <a:p>
            <a:r>
              <a:rPr lang="en-US" sz="2400" b="1" dirty="0" smtClean="0"/>
              <a:t>Patient Registration</a:t>
            </a:r>
            <a:endParaRPr lang="en-US" b="1" dirty="0" smtClean="0"/>
          </a:p>
          <a:p>
            <a:r>
              <a:rPr lang="en-US" sz="2400" b="1" dirty="0" smtClean="0"/>
              <a:t>Patient Check-In</a:t>
            </a:r>
          </a:p>
          <a:p>
            <a:r>
              <a:rPr lang="en-US" dirty="0" smtClean="0"/>
              <a:t>Doctor’s Appointments</a:t>
            </a:r>
          </a:p>
          <a:p>
            <a:r>
              <a:rPr lang="en-US" sz="2400" b="1" dirty="0" smtClean="0"/>
              <a:t>Prescription Generation</a:t>
            </a:r>
          </a:p>
          <a:p>
            <a:r>
              <a:rPr lang="en-US" sz="2400" b="1" dirty="0" smtClean="0"/>
              <a:t>Patient Check-Out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4771" y="1861656"/>
            <a:ext cx="4812201" cy="3406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Patient’s History</a:t>
            </a:r>
          </a:p>
          <a:p>
            <a:r>
              <a:rPr lang="en-US" dirty="0"/>
              <a:t>Resource Addition/ Deletion</a:t>
            </a:r>
          </a:p>
          <a:p>
            <a:r>
              <a:rPr lang="en-US" dirty="0"/>
              <a:t>Asset Addition/Deletion</a:t>
            </a:r>
          </a:p>
          <a:p>
            <a:r>
              <a:rPr lang="en-US" dirty="0"/>
              <a:t>Account Management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Payroll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16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7280" y="3343705"/>
            <a:ext cx="10082758" cy="15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32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3222" y="1788681"/>
            <a:ext cx="7498570" cy="45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00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0501" y="0"/>
            <a:ext cx="5909479" cy="749948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 rot="5400000">
            <a:off x="8246735" y="2289072"/>
            <a:ext cx="60289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6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1026" name="Picture 2" descr="C:\Users\Ahmad\Downloads\1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6303" y="0"/>
            <a:ext cx="7506277" cy="7243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41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786</TotalTime>
  <Words>42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Hospital Information Management System - HIMS</vt:lpstr>
      <vt:lpstr>What it does</vt:lpstr>
      <vt:lpstr>Document Flow Diagram</vt:lpstr>
      <vt:lpstr>DFD Level 1</vt:lpstr>
      <vt:lpstr>Slide 5</vt:lpstr>
      <vt:lpstr>ERD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Information Management System - HIMS</dc:title>
  <dc:creator>Qasim Ali</dc:creator>
  <cp:lastModifiedBy>Ahmad</cp:lastModifiedBy>
  <cp:revision>10</cp:revision>
  <dcterms:created xsi:type="dcterms:W3CDTF">2014-02-16T14:17:51Z</dcterms:created>
  <dcterms:modified xsi:type="dcterms:W3CDTF">2014-02-18T13:04:30Z</dcterms:modified>
</cp:coreProperties>
</file>