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3"/>
  </p:handoutMasterIdLst>
  <p:sldIdLst>
    <p:sldId id="257" r:id="rId2"/>
  </p:sldIdLst>
  <p:sldSz cx="28803600" cy="43205400"/>
  <p:notesSz cx="6858000" cy="9144000"/>
  <p:defaultTextStyle>
    <a:defPPr>
      <a:defRPr lang="en-US"/>
    </a:defPPr>
    <a:lvl1pPr algn="l" rtl="0" fontAlgn="base">
      <a:spcBef>
        <a:spcPct val="0"/>
      </a:spcBef>
      <a:spcAft>
        <a:spcPct val="0"/>
      </a:spcAft>
      <a:defRPr sz="8100" kern="1200">
        <a:solidFill>
          <a:schemeClr val="tx1"/>
        </a:solidFill>
        <a:latin typeface="Arial" charset="0"/>
        <a:ea typeface="+mn-ea"/>
        <a:cs typeface="+mn-cs"/>
      </a:defRPr>
    </a:lvl1pPr>
    <a:lvl2pPr marL="636588" indent="-179388" algn="l" rtl="0" fontAlgn="base">
      <a:spcBef>
        <a:spcPct val="0"/>
      </a:spcBef>
      <a:spcAft>
        <a:spcPct val="0"/>
      </a:spcAft>
      <a:defRPr sz="8100" kern="1200">
        <a:solidFill>
          <a:schemeClr val="tx1"/>
        </a:solidFill>
        <a:latin typeface="Arial" charset="0"/>
        <a:ea typeface="+mn-ea"/>
        <a:cs typeface="+mn-cs"/>
      </a:defRPr>
    </a:lvl2pPr>
    <a:lvl3pPr marL="1273175" indent="-358775" algn="l" rtl="0" fontAlgn="base">
      <a:spcBef>
        <a:spcPct val="0"/>
      </a:spcBef>
      <a:spcAft>
        <a:spcPct val="0"/>
      </a:spcAft>
      <a:defRPr sz="8100" kern="1200">
        <a:solidFill>
          <a:schemeClr val="tx1"/>
        </a:solidFill>
        <a:latin typeface="Arial" charset="0"/>
        <a:ea typeface="+mn-ea"/>
        <a:cs typeface="+mn-cs"/>
      </a:defRPr>
    </a:lvl3pPr>
    <a:lvl4pPr marL="1911350" indent="-539750" algn="l" rtl="0" fontAlgn="base">
      <a:spcBef>
        <a:spcPct val="0"/>
      </a:spcBef>
      <a:spcAft>
        <a:spcPct val="0"/>
      </a:spcAft>
      <a:defRPr sz="8100" kern="1200">
        <a:solidFill>
          <a:schemeClr val="tx1"/>
        </a:solidFill>
        <a:latin typeface="Arial" charset="0"/>
        <a:ea typeface="+mn-ea"/>
        <a:cs typeface="+mn-cs"/>
      </a:defRPr>
    </a:lvl4pPr>
    <a:lvl5pPr marL="2547938" indent="-719138" algn="l" rtl="0" fontAlgn="base">
      <a:spcBef>
        <a:spcPct val="0"/>
      </a:spcBef>
      <a:spcAft>
        <a:spcPct val="0"/>
      </a:spcAft>
      <a:defRPr sz="8100" kern="1200">
        <a:solidFill>
          <a:schemeClr val="tx1"/>
        </a:solidFill>
        <a:latin typeface="Arial" charset="0"/>
        <a:ea typeface="+mn-ea"/>
        <a:cs typeface="+mn-cs"/>
      </a:defRPr>
    </a:lvl5pPr>
    <a:lvl6pPr marL="2286000" algn="l" defTabSz="914400" rtl="0" eaLnBrk="1" latinLnBrk="0" hangingPunct="1">
      <a:defRPr sz="8100" kern="1200">
        <a:solidFill>
          <a:schemeClr val="tx1"/>
        </a:solidFill>
        <a:latin typeface="Arial" charset="0"/>
        <a:ea typeface="+mn-ea"/>
        <a:cs typeface="+mn-cs"/>
      </a:defRPr>
    </a:lvl6pPr>
    <a:lvl7pPr marL="2743200" algn="l" defTabSz="914400" rtl="0" eaLnBrk="1" latinLnBrk="0" hangingPunct="1">
      <a:defRPr sz="8100" kern="1200">
        <a:solidFill>
          <a:schemeClr val="tx1"/>
        </a:solidFill>
        <a:latin typeface="Arial" charset="0"/>
        <a:ea typeface="+mn-ea"/>
        <a:cs typeface="+mn-cs"/>
      </a:defRPr>
    </a:lvl7pPr>
    <a:lvl8pPr marL="3200400" algn="l" defTabSz="914400" rtl="0" eaLnBrk="1" latinLnBrk="0" hangingPunct="1">
      <a:defRPr sz="8100" kern="1200">
        <a:solidFill>
          <a:schemeClr val="tx1"/>
        </a:solidFill>
        <a:latin typeface="Arial" charset="0"/>
        <a:ea typeface="+mn-ea"/>
        <a:cs typeface="+mn-cs"/>
      </a:defRPr>
    </a:lvl8pPr>
    <a:lvl9pPr marL="3657600" algn="l" defTabSz="914400" rtl="0" eaLnBrk="1" latinLnBrk="0" hangingPunct="1">
      <a:defRPr sz="81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13608">
          <p15:clr>
            <a:srgbClr val="A4A3A4"/>
          </p15:clr>
        </p15:guide>
        <p15:guide id="2" pos="907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a:srgbClr val="000066"/>
    <a:srgbClr val="CCFF99"/>
    <a:srgbClr val="FFD5AB"/>
    <a:srgbClr val="FFF2B9"/>
    <a:srgbClr val="FFD215"/>
    <a:srgbClr val="FAD57A"/>
    <a:srgbClr val="FFC775"/>
    <a:srgbClr val="FFCC00"/>
    <a:srgbClr val="FF99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p:scale>
          <a:sx n="37" d="100"/>
          <a:sy n="37" d="100"/>
        </p:scale>
        <p:origin x="438" y="-6006"/>
      </p:cViewPr>
      <p:guideLst>
        <p:guide orient="horz" pos="13608"/>
        <p:guide pos="9072"/>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handoutMaster" Target="handoutMasters/handout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GB"/>
          </a:p>
        </p:txBody>
      </p:sp>
      <p:sp>
        <p:nvSpPr>
          <p:cNvPr id="6147"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GB"/>
          </a:p>
        </p:txBody>
      </p:sp>
      <p:sp>
        <p:nvSpPr>
          <p:cNvPr id="6148"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GB"/>
          </a:p>
        </p:txBody>
      </p:sp>
      <p:sp>
        <p:nvSpPr>
          <p:cNvPr id="6149"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1738E33C-799D-444D-AFF2-FCCFC2064732}" type="slidenum">
              <a:rPr lang="en-GB"/>
              <a:pPr>
                <a:defRPr/>
              </a:pPr>
              <a:t>‹nº›</a:t>
            </a:fld>
            <a:endParaRPr lang="en-GB"/>
          </a:p>
        </p:txBody>
      </p:sp>
    </p:spTree>
    <p:extLst>
      <p:ext uri="{BB962C8B-B14F-4D97-AF65-F5344CB8AC3E}">
        <p14:creationId xmlns:p14="http://schemas.microsoft.com/office/powerpoint/2010/main" val="703047707"/>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159415" y="13420993"/>
            <a:ext cx="24484770" cy="9262182"/>
          </a:xfrm>
        </p:spPr>
        <p:txBody>
          <a:bodyPr/>
          <a:lstStyle/>
          <a:p>
            <a:r>
              <a:rPr lang="en-US"/>
              <a:t>Click to edit Master title style</a:t>
            </a:r>
            <a:endParaRPr lang="pt-PT"/>
          </a:p>
        </p:txBody>
      </p:sp>
      <p:sp>
        <p:nvSpPr>
          <p:cNvPr id="3" name="Subtitle 2"/>
          <p:cNvSpPr>
            <a:spLocks noGrp="1"/>
          </p:cNvSpPr>
          <p:nvPr>
            <p:ph type="subTitle" idx="1"/>
          </p:nvPr>
        </p:nvSpPr>
        <p:spPr>
          <a:xfrm>
            <a:off x="4320969" y="24483967"/>
            <a:ext cx="20161665" cy="11040323"/>
          </a:xfrm>
        </p:spPr>
        <p:txBody>
          <a:bodyPr/>
          <a:lstStyle>
            <a:lvl1pPr marL="0" indent="0" algn="ctr">
              <a:buNone/>
              <a:defRPr/>
            </a:lvl1pPr>
            <a:lvl2pPr marL="637200" indent="0" algn="ctr">
              <a:buNone/>
              <a:defRPr/>
            </a:lvl2pPr>
            <a:lvl3pPr marL="1274399" indent="0" algn="ctr">
              <a:buNone/>
              <a:defRPr/>
            </a:lvl3pPr>
            <a:lvl4pPr marL="1911599" indent="0" algn="ctr">
              <a:buNone/>
              <a:defRPr/>
            </a:lvl4pPr>
            <a:lvl5pPr marL="2548799" indent="0" algn="ctr">
              <a:buNone/>
              <a:defRPr/>
            </a:lvl5pPr>
            <a:lvl6pPr marL="3185998" indent="0" algn="ctr">
              <a:buNone/>
              <a:defRPr/>
            </a:lvl6pPr>
            <a:lvl7pPr marL="3823198" indent="0" algn="ctr">
              <a:buNone/>
              <a:defRPr/>
            </a:lvl7pPr>
            <a:lvl8pPr marL="4460397" indent="0" algn="ctr">
              <a:buNone/>
              <a:defRPr/>
            </a:lvl8pPr>
            <a:lvl9pPr marL="5097597" indent="0" algn="ctr">
              <a:buNone/>
              <a:defRPr/>
            </a:lvl9pPr>
          </a:lstStyle>
          <a:p>
            <a:r>
              <a:rPr lang="en-US"/>
              <a:t>Click to edit Master subtitle style</a:t>
            </a:r>
            <a:endParaRPr lang="pt-PT"/>
          </a:p>
        </p:txBody>
      </p:sp>
      <p:sp>
        <p:nvSpPr>
          <p:cNvPr id="4" name="Rectangle 4"/>
          <p:cNvSpPr>
            <a:spLocks noGrp="1" noChangeArrowheads="1"/>
          </p:cNvSpPr>
          <p:nvPr>
            <p:ph type="dt" sz="half" idx="10"/>
          </p:nvPr>
        </p:nvSpPr>
        <p:spPr>
          <a:ln/>
        </p:spPr>
        <p:txBody>
          <a:bodyPr/>
          <a:lstStyle>
            <a:lvl1pPr>
              <a:defRPr/>
            </a:lvl1pPr>
          </a:lstStyle>
          <a:p>
            <a:pPr>
              <a:defRPr/>
            </a:pPr>
            <a:endParaRPr lang="pt-PT"/>
          </a:p>
        </p:txBody>
      </p:sp>
      <p:sp>
        <p:nvSpPr>
          <p:cNvPr id="5" name="Rectangle 5"/>
          <p:cNvSpPr>
            <a:spLocks noGrp="1" noChangeArrowheads="1"/>
          </p:cNvSpPr>
          <p:nvPr>
            <p:ph type="ftr" sz="quarter" idx="11"/>
          </p:nvPr>
        </p:nvSpPr>
        <p:spPr>
          <a:ln/>
        </p:spPr>
        <p:txBody>
          <a:bodyPr/>
          <a:lstStyle>
            <a:lvl1pPr>
              <a:defRPr/>
            </a:lvl1pPr>
          </a:lstStyle>
          <a:p>
            <a:pPr>
              <a:defRPr/>
            </a:pPr>
            <a:endParaRPr lang="pt-PT"/>
          </a:p>
        </p:txBody>
      </p:sp>
      <p:sp>
        <p:nvSpPr>
          <p:cNvPr id="6" name="Rectangle 6"/>
          <p:cNvSpPr>
            <a:spLocks noGrp="1" noChangeArrowheads="1"/>
          </p:cNvSpPr>
          <p:nvPr>
            <p:ph type="sldNum" sz="quarter" idx="12"/>
          </p:nvPr>
        </p:nvSpPr>
        <p:spPr>
          <a:ln/>
        </p:spPr>
        <p:txBody>
          <a:bodyPr/>
          <a:lstStyle>
            <a:lvl1pPr>
              <a:defRPr/>
            </a:lvl1pPr>
          </a:lstStyle>
          <a:p>
            <a:pPr>
              <a:defRPr/>
            </a:pPr>
            <a:fld id="{55B8A27E-EF90-40B5-A260-960DCF4F2571}" type="slidenum">
              <a:rPr lang="en-US"/>
              <a:pPr>
                <a:defRPr/>
              </a:pPr>
              <a:t>‹nº›</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PT"/>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4" name="Rectangle 4"/>
          <p:cNvSpPr>
            <a:spLocks noGrp="1" noChangeArrowheads="1"/>
          </p:cNvSpPr>
          <p:nvPr>
            <p:ph type="dt" sz="half" idx="10"/>
          </p:nvPr>
        </p:nvSpPr>
        <p:spPr>
          <a:ln/>
        </p:spPr>
        <p:txBody>
          <a:bodyPr/>
          <a:lstStyle>
            <a:lvl1pPr>
              <a:defRPr/>
            </a:lvl1pPr>
          </a:lstStyle>
          <a:p>
            <a:pPr>
              <a:defRPr/>
            </a:pPr>
            <a:endParaRPr lang="pt-PT"/>
          </a:p>
        </p:txBody>
      </p:sp>
      <p:sp>
        <p:nvSpPr>
          <p:cNvPr id="5" name="Rectangle 5"/>
          <p:cNvSpPr>
            <a:spLocks noGrp="1" noChangeArrowheads="1"/>
          </p:cNvSpPr>
          <p:nvPr>
            <p:ph type="ftr" sz="quarter" idx="11"/>
          </p:nvPr>
        </p:nvSpPr>
        <p:spPr>
          <a:ln/>
        </p:spPr>
        <p:txBody>
          <a:bodyPr/>
          <a:lstStyle>
            <a:lvl1pPr>
              <a:defRPr/>
            </a:lvl1pPr>
          </a:lstStyle>
          <a:p>
            <a:pPr>
              <a:defRPr/>
            </a:pPr>
            <a:endParaRPr lang="pt-PT"/>
          </a:p>
        </p:txBody>
      </p:sp>
      <p:sp>
        <p:nvSpPr>
          <p:cNvPr id="6" name="Rectangle 6"/>
          <p:cNvSpPr>
            <a:spLocks noGrp="1" noChangeArrowheads="1"/>
          </p:cNvSpPr>
          <p:nvPr>
            <p:ph type="sldNum" sz="quarter" idx="12"/>
          </p:nvPr>
        </p:nvSpPr>
        <p:spPr>
          <a:ln/>
        </p:spPr>
        <p:txBody>
          <a:bodyPr/>
          <a:lstStyle>
            <a:lvl1pPr>
              <a:defRPr/>
            </a:lvl1pPr>
          </a:lstStyle>
          <a:p>
            <a:pPr>
              <a:defRPr/>
            </a:pPr>
            <a:fld id="{FB8BCE82-E7B1-4D82-AEAD-9C5C718D1003}" type="slidenum">
              <a:rPr lang="en-US"/>
              <a:pPr>
                <a:defRPr/>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0882183" y="1730573"/>
            <a:ext cx="6480382" cy="36865256"/>
          </a:xfrm>
        </p:spPr>
        <p:txBody>
          <a:bodyPr vert="eaVert"/>
          <a:lstStyle/>
          <a:p>
            <a:r>
              <a:rPr lang="en-US"/>
              <a:t>Click to edit Master title style</a:t>
            </a:r>
            <a:endParaRPr lang="pt-PT"/>
          </a:p>
        </p:txBody>
      </p:sp>
      <p:sp>
        <p:nvSpPr>
          <p:cNvPr id="3" name="Vertical Text Placeholder 2"/>
          <p:cNvSpPr>
            <a:spLocks noGrp="1"/>
          </p:cNvSpPr>
          <p:nvPr>
            <p:ph type="body" orient="vert" idx="1"/>
          </p:nvPr>
        </p:nvSpPr>
        <p:spPr>
          <a:xfrm>
            <a:off x="1441035" y="1730573"/>
            <a:ext cx="19235897" cy="368652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4" name="Rectangle 4"/>
          <p:cNvSpPr>
            <a:spLocks noGrp="1" noChangeArrowheads="1"/>
          </p:cNvSpPr>
          <p:nvPr>
            <p:ph type="dt" sz="half" idx="10"/>
          </p:nvPr>
        </p:nvSpPr>
        <p:spPr>
          <a:ln/>
        </p:spPr>
        <p:txBody>
          <a:bodyPr/>
          <a:lstStyle>
            <a:lvl1pPr>
              <a:defRPr/>
            </a:lvl1pPr>
          </a:lstStyle>
          <a:p>
            <a:pPr>
              <a:defRPr/>
            </a:pPr>
            <a:endParaRPr lang="pt-PT"/>
          </a:p>
        </p:txBody>
      </p:sp>
      <p:sp>
        <p:nvSpPr>
          <p:cNvPr id="5" name="Rectangle 5"/>
          <p:cNvSpPr>
            <a:spLocks noGrp="1" noChangeArrowheads="1"/>
          </p:cNvSpPr>
          <p:nvPr>
            <p:ph type="ftr" sz="quarter" idx="11"/>
          </p:nvPr>
        </p:nvSpPr>
        <p:spPr>
          <a:ln/>
        </p:spPr>
        <p:txBody>
          <a:bodyPr/>
          <a:lstStyle>
            <a:lvl1pPr>
              <a:defRPr/>
            </a:lvl1pPr>
          </a:lstStyle>
          <a:p>
            <a:pPr>
              <a:defRPr/>
            </a:pPr>
            <a:endParaRPr lang="pt-PT"/>
          </a:p>
        </p:txBody>
      </p:sp>
      <p:sp>
        <p:nvSpPr>
          <p:cNvPr id="6" name="Rectangle 6"/>
          <p:cNvSpPr>
            <a:spLocks noGrp="1" noChangeArrowheads="1"/>
          </p:cNvSpPr>
          <p:nvPr>
            <p:ph type="sldNum" sz="quarter" idx="12"/>
          </p:nvPr>
        </p:nvSpPr>
        <p:spPr>
          <a:ln/>
        </p:spPr>
        <p:txBody>
          <a:bodyPr/>
          <a:lstStyle>
            <a:lvl1pPr>
              <a:defRPr/>
            </a:lvl1pPr>
          </a:lstStyle>
          <a:p>
            <a:pPr>
              <a:defRPr/>
            </a:pPr>
            <a:fld id="{1C574323-B853-4B4A-A4FE-8EA854986A27}" type="slidenum">
              <a:rPr lang="en-US"/>
              <a:pPr>
                <a:defRPr/>
              </a:pPr>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PT"/>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4" name="Rectangle 4"/>
          <p:cNvSpPr>
            <a:spLocks noGrp="1" noChangeArrowheads="1"/>
          </p:cNvSpPr>
          <p:nvPr>
            <p:ph type="dt" sz="half" idx="10"/>
          </p:nvPr>
        </p:nvSpPr>
        <p:spPr>
          <a:ln/>
        </p:spPr>
        <p:txBody>
          <a:bodyPr/>
          <a:lstStyle>
            <a:lvl1pPr>
              <a:defRPr/>
            </a:lvl1pPr>
          </a:lstStyle>
          <a:p>
            <a:pPr>
              <a:defRPr/>
            </a:pPr>
            <a:endParaRPr lang="pt-PT"/>
          </a:p>
        </p:txBody>
      </p:sp>
      <p:sp>
        <p:nvSpPr>
          <p:cNvPr id="5" name="Rectangle 5"/>
          <p:cNvSpPr>
            <a:spLocks noGrp="1" noChangeArrowheads="1"/>
          </p:cNvSpPr>
          <p:nvPr>
            <p:ph type="ftr" sz="quarter" idx="11"/>
          </p:nvPr>
        </p:nvSpPr>
        <p:spPr>
          <a:ln/>
        </p:spPr>
        <p:txBody>
          <a:bodyPr/>
          <a:lstStyle>
            <a:lvl1pPr>
              <a:defRPr/>
            </a:lvl1pPr>
          </a:lstStyle>
          <a:p>
            <a:pPr>
              <a:defRPr/>
            </a:pPr>
            <a:endParaRPr lang="pt-PT"/>
          </a:p>
        </p:txBody>
      </p:sp>
      <p:sp>
        <p:nvSpPr>
          <p:cNvPr id="6" name="Rectangle 6"/>
          <p:cNvSpPr>
            <a:spLocks noGrp="1" noChangeArrowheads="1"/>
          </p:cNvSpPr>
          <p:nvPr>
            <p:ph type="sldNum" sz="quarter" idx="12"/>
          </p:nvPr>
        </p:nvSpPr>
        <p:spPr>
          <a:ln/>
        </p:spPr>
        <p:txBody>
          <a:bodyPr/>
          <a:lstStyle>
            <a:lvl1pPr>
              <a:defRPr/>
            </a:lvl1pPr>
          </a:lstStyle>
          <a:p>
            <a:pPr>
              <a:defRPr/>
            </a:pPr>
            <a:fld id="{130D2657-A58F-4F82-9C1F-19C2307AFA9E}" type="slidenum">
              <a:rPr lang="en-US"/>
              <a:pPr>
                <a:defRPr/>
              </a:pPr>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74869" y="27763899"/>
            <a:ext cx="24482633" cy="8580374"/>
          </a:xfrm>
        </p:spPr>
        <p:txBody>
          <a:bodyPr anchor="t"/>
          <a:lstStyle>
            <a:lvl1pPr algn="l">
              <a:defRPr sz="5600" b="1" cap="all"/>
            </a:lvl1pPr>
          </a:lstStyle>
          <a:p>
            <a:r>
              <a:rPr lang="en-US"/>
              <a:t>Click to edit Master title style</a:t>
            </a:r>
            <a:endParaRPr lang="pt-PT"/>
          </a:p>
        </p:txBody>
      </p:sp>
      <p:sp>
        <p:nvSpPr>
          <p:cNvPr id="3" name="Text Placeholder 2"/>
          <p:cNvSpPr>
            <a:spLocks noGrp="1"/>
          </p:cNvSpPr>
          <p:nvPr>
            <p:ph type="body" idx="1"/>
          </p:nvPr>
        </p:nvSpPr>
        <p:spPr>
          <a:xfrm>
            <a:off x="2274869" y="18311443"/>
            <a:ext cx="24482633" cy="9452456"/>
          </a:xfrm>
        </p:spPr>
        <p:txBody>
          <a:bodyPr anchor="b"/>
          <a:lstStyle>
            <a:lvl1pPr marL="0" indent="0">
              <a:buNone/>
              <a:defRPr sz="2800"/>
            </a:lvl1pPr>
            <a:lvl2pPr marL="637200" indent="0">
              <a:buNone/>
              <a:defRPr sz="2500"/>
            </a:lvl2pPr>
            <a:lvl3pPr marL="1274399" indent="0">
              <a:buNone/>
              <a:defRPr sz="2200"/>
            </a:lvl3pPr>
            <a:lvl4pPr marL="1911599" indent="0">
              <a:buNone/>
              <a:defRPr sz="2000"/>
            </a:lvl4pPr>
            <a:lvl5pPr marL="2548799" indent="0">
              <a:buNone/>
              <a:defRPr sz="2000"/>
            </a:lvl5pPr>
            <a:lvl6pPr marL="3185998" indent="0">
              <a:buNone/>
              <a:defRPr sz="2000"/>
            </a:lvl6pPr>
            <a:lvl7pPr marL="3823198" indent="0">
              <a:buNone/>
              <a:defRPr sz="2000"/>
            </a:lvl7pPr>
            <a:lvl8pPr marL="4460397" indent="0">
              <a:buNone/>
              <a:defRPr sz="2000"/>
            </a:lvl8pPr>
            <a:lvl9pPr marL="5097597" indent="0">
              <a:buNone/>
              <a:defRPr sz="20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pt-PT"/>
          </a:p>
        </p:txBody>
      </p:sp>
      <p:sp>
        <p:nvSpPr>
          <p:cNvPr id="5" name="Rectangle 5"/>
          <p:cNvSpPr>
            <a:spLocks noGrp="1" noChangeArrowheads="1"/>
          </p:cNvSpPr>
          <p:nvPr>
            <p:ph type="ftr" sz="quarter" idx="11"/>
          </p:nvPr>
        </p:nvSpPr>
        <p:spPr>
          <a:ln/>
        </p:spPr>
        <p:txBody>
          <a:bodyPr/>
          <a:lstStyle>
            <a:lvl1pPr>
              <a:defRPr/>
            </a:lvl1pPr>
          </a:lstStyle>
          <a:p>
            <a:pPr>
              <a:defRPr/>
            </a:pPr>
            <a:endParaRPr lang="pt-PT"/>
          </a:p>
        </p:txBody>
      </p:sp>
      <p:sp>
        <p:nvSpPr>
          <p:cNvPr id="6" name="Rectangle 6"/>
          <p:cNvSpPr>
            <a:spLocks noGrp="1" noChangeArrowheads="1"/>
          </p:cNvSpPr>
          <p:nvPr>
            <p:ph type="sldNum" sz="quarter" idx="12"/>
          </p:nvPr>
        </p:nvSpPr>
        <p:spPr>
          <a:ln/>
        </p:spPr>
        <p:txBody>
          <a:bodyPr/>
          <a:lstStyle>
            <a:lvl1pPr>
              <a:defRPr/>
            </a:lvl1pPr>
          </a:lstStyle>
          <a:p>
            <a:pPr>
              <a:defRPr/>
            </a:pPr>
            <a:fld id="{6B41A52A-170E-404F-ADB2-D60D9B63F178}" type="slidenum">
              <a:rPr lang="en-US"/>
              <a:pPr>
                <a:defRPr/>
              </a:pPr>
              <a:t>‹nº›</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PT"/>
          </a:p>
        </p:txBody>
      </p:sp>
      <p:sp>
        <p:nvSpPr>
          <p:cNvPr id="3" name="Content Placeholder 2"/>
          <p:cNvSpPr>
            <a:spLocks noGrp="1"/>
          </p:cNvSpPr>
          <p:nvPr>
            <p:ph sz="half" idx="1"/>
          </p:nvPr>
        </p:nvSpPr>
        <p:spPr>
          <a:xfrm>
            <a:off x="1441036" y="10082167"/>
            <a:ext cx="12858139" cy="28513661"/>
          </a:xfrm>
        </p:spPr>
        <p:txBody>
          <a:bodyPr/>
          <a:lstStyle>
            <a:lvl1pPr>
              <a:defRPr sz="3900"/>
            </a:lvl1pPr>
            <a:lvl2pPr>
              <a:defRPr sz="3300"/>
            </a:lvl2pPr>
            <a:lvl3pPr>
              <a:defRPr sz="2800"/>
            </a:lvl3pPr>
            <a:lvl4pPr>
              <a:defRPr sz="2500"/>
            </a:lvl4pPr>
            <a:lvl5pPr>
              <a:defRPr sz="2500"/>
            </a:lvl5pPr>
            <a:lvl6pPr>
              <a:defRPr sz="2500"/>
            </a:lvl6pPr>
            <a:lvl7pPr>
              <a:defRPr sz="2500"/>
            </a:lvl7pPr>
            <a:lvl8pPr>
              <a:defRPr sz="2500"/>
            </a:lvl8pPr>
            <a:lvl9pPr>
              <a:defRPr sz="2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4" name="Content Placeholder 3"/>
          <p:cNvSpPr>
            <a:spLocks noGrp="1"/>
          </p:cNvSpPr>
          <p:nvPr>
            <p:ph sz="half" idx="2"/>
          </p:nvPr>
        </p:nvSpPr>
        <p:spPr>
          <a:xfrm>
            <a:off x="14504426" y="10082167"/>
            <a:ext cx="12858139" cy="28513661"/>
          </a:xfrm>
        </p:spPr>
        <p:txBody>
          <a:bodyPr/>
          <a:lstStyle>
            <a:lvl1pPr>
              <a:defRPr sz="3900"/>
            </a:lvl1pPr>
            <a:lvl2pPr>
              <a:defRPr sz="3300"/>
            </a:lvl2pPr>
            <a:lvl3pPr>
              <a:defRPr sz="2800"/>
            </a:lvl3pPr>
            <a:lvl4pPr>
              <a:defRPr sz="2500"/>
            </a:lvl4pPr>
            <a:lvl5pPr>
              <a:defRPr sz="2500"/>
            </a:lvl5pPr>
            <a:lvl6pPr>
              <a:defRPr sz="2500"/>
            </a:lvl6pPr>
            <a:lvl7pPr>
              <a:defRPr sz="2500"/>
            </a:lvl7pPr>
            <a:lvl8pPr>
              <a:defRPr sz="2500"/>
            </a:lvl8pPr>
            <a:lvl9pPr>
              <a:defRPr sz="2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5" name="Rectangle 4"/>
          <p:cNvSpPr>
            <a:spLocks noGrp="1" noChangeArrowheads="1"/>
          </p:cNvSpPr>
          <p:nvPr>
            <p:ph type="dt" sz="half" idx="10"/>
          </p:nvPr>
        </p:nvSpPr>
        <p:spPr>
          <a:ln/>
        </p:spPr>
        <p:txBody>
          <a:bodyPr/>
          <a:lstStyle>
            <a:lvl1pPr>
              <a:defRPr/>
            </a:lvl1pPr>
          </a:lstStyle>
          <a:p>
            <a:pPr>
              <a:defRPr/>
            </a:pPr>
            <a:endParaRPr lang="pt-PT"/>
          </a:p>
        </p:txBody>
      </p:sp>
      <p:sp>
        <p:nvSpPr>
          <p:cNvPr id="6" name="Rectangle 5"/>
          <p:cNvSpPr>
            <a:spLocks noGrp="1" noChangeArrowheads="1"/>
          </p:cNvSpPr>
          <p:nvPr>
            <p:ph type="ftr" sz="quarter" idx="11"/>
          </p:nvPr>
        </p:nvSpPr>
        <p:spPr>
          <a:ln/>
        </p:spPr>
        <p:txBody>
          <a:bodyPr/>
          <a:lstStyle>
            <a:lvl1pPr>
              <a:defRPr/>
            </a:lvl1pPr>
          </a:lstStyle>
          <a:p>
            <a:pPr>
              <a:defRPr/>
            </a:pPr>
            <a:endParaRPr lang="pt-PT"/>
          </a:p>
        </p:txBody>
      </p:sp>
      <p:sp>
        <p:nvSpPr>
          <p:cNvPr id="7" name="Rectangle 6"/>
          <p:cNvSpPr>
            <a:spLocks noGrp="1" noChangeArrowheads="1"/>
          </p:cNvSpPr>
          <p:nvPr>
            <p:ph type="sldNum" sz="quarter" idx="12"/>
          </p:nvPr>
        </p:nvSpPr>
        <p:spPr>
          <a:ln/>
        </p:spPr>
        <p:txBody>
          <a:bodyPr/>
          <a:lstStyle>
            <a:lvl1pPr>
              <a:defRPr/>
            </a:lvl1pPr>
          </a:lstStyle>
          <a:p>
            <a:pPr>
              <a:defRPr/>
            </a:pPr>
            <a:fld id="{7F23F8B7-14D0-4F16-961A-4C861E810613}" type="slidenum">
              <a:rPr lang="en-US"/>
              <a:pPr>
                <a:defRPr/>
              </a:pPr>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pt-PT"/>
          </a:p>
        </p:txBody>
      </p:sp>
      <p:sp>
        <p:nvSpPr>
          <p:cNvPr id="3" name="Text Placeholder 2"/>
          <p:cNvSpPr>
            <a:spLocks noGrp="1"/>
          </p:cNvSpPr>
          <p:nvPr>
            <p:ph type="body" idx="1"/>
          </p:nvPr>
        </p:nvSpPr>
        <p:spPr>
          <a:xfrm>
            <a:off x="1441035" y="9672175"/>
            <a:ext cx="12725581" cy="4029696"/>
          </a:xfrm>
        </p:spPr>
        <p:txBody>
          <a:bodyPr anchor="b"/>
          <a:lstStyle>
            <a:lvl1pPr marL="0" indent="0">
              <a:buNone/>
              <a:defRPr sz="3300" b="1"/>
            </a:lvl1pPr>
            <a:lvl2pPr marL="637200" indent="0">
              <a:buNone/>
              <a:defRPr sz="2800" b="1"/>
            </a:lvl2pPr>
            <a:lvl3pPr marL="1274399" indent="0">
              <a:buNone/>
              <a:defRPr sz="2500" b="1"/>
            </a:lvl3pPr>
            <a:lvl4pPr marL="1911599" indent="0">
              <a:buNone/>
              <a:defRPr sz="2200" b="1"/>
            </a:lvl4pPr>
            <a:lvl5pPr marL="2548799" indent="0">
              <a:buNone/>
              <a:defRPr sz="2200" b="1"/>
            </a:lvl5pPr>
            <a:lvl6pPr marL="3185998" indent="0">
              <a:buNone/>
              <a:defRPr sz="2200" b="1"/>
            </a:lvl6pPr>
            <a:lvl7pPr marL="3823198" indent="0">
              <a:buNone/>
              <a:defRPr sz="2200" b="1"/>
            </a:lvl7pPr>
            <a:lvl8pPr marL="4460397" indent="0">
              <a:buNone/>
              <a:defRPr sz="2200" b="1"/>
            </a:lvl8pPr>
            <a:lvl9pPr marL="5097597" indent="0">
              <a:buNone/>
              <a:defRPr sz="2200" b="1"/>
            </a:lvl9pPr>
          </a:lstStyle>
          <a:p>
            <a:pPr lvl="0"/>
            <a:r>
              <a:rPr lang="en-US"/>
              <a:t>Click to edit Master text styles</a:t>
            </a:r>
          </a:p>
        </p:txBody>
      </p:sp>
      <p:sp>
        <p:nvSpPr>
          <p:cNvPr id="4" name="Content Placeholder 3"/>
          <p:cNvSpPr>
            <a:spLocks noGrp="1"/>
          </p:cNvSpPr>
          <p:nvPr>
            <p:ph sz="half" idx="2"/>
          </p:nvPr>
        </p:nvSpPr>
        <p:spPr>
          <a:xfrm>
            <a:off x="1441035" y="13701871"/>
            <a:ext cx="12725581" cy="24893958"/>
          </a:xfrm>
        </p:spPr>
        <p:txBody>
          <a:bodyPr/>
          <a:lstStyle>
            <a:lvl1pPr>
              <a:defRPr sz="3300"/>
            </a:lvl1pPr>
            <a:lvl2pPr>
              <a:defRPr sz="2800"/>
            </a:lvl2pPr>
            <a:lvl3pPr>
              <a:defRPr sz="2500"/>
            </a:lvl3pPr>
            <a:lvl4pPr>
              <a:defRPr sz="2200"/>
            </a:lvl4pPr>
            <a:lvl5pPr>
              <a:defRPr sz="2200"/>
            </a:lvl5pPr>
            <a:lvl6pPr>
              <a:defRPr sz="2200"/>
            </a:lvl6pPr>
            <a:lvl7pPr>
              <a:defRPr sz="2200"/>
            </a:lvl7pPr>
            <a:lvl8pPr>
              <a:defRPr sz="2200"/>
            </a:lvl8pPr>
            <a:lvl9pPr>
              <a:defRPr sz="2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5" name="Text Placeholder 4"/>
          <p:cNvSpPr>
            <a:spLocks noGrp="1"/>
          </p:cNvSpPr>
          <p:nvPr>
            <p:ph type="body" sz="quarter" idx="3"/>
          </p:nvPr>
        </p:nvSpPr>
        <p:spPr>
          <a:xfrm>
            <a:off x="14632708" y="9672175"/>
            <a:ext cx="12729857" cy="4029696"/>
          </a:xfrm>
        </p:spPr>
        <p:txBody>
          <a:bodyPr anchor="b"/>
          <a:lstStyle>
            <a:lvl1pPr marL="0" indent="0">
              <a:buNone/>
              <a:defRPr sz="3300" b="1"/>
            </a:lvl1pPr>
            <a:lvl2pPr marL="637200" indent="0">
              <a:buNone/>
              <a:defRPr sz="2800" b="1"/>
            </a:lvl2pPr>
            <a:lvl3pPr marL="1274399" indent="0">
              <a:buNone/>
              <a:defRPr sz="2500" b="1"/>
            </a:lvl3pPr>
            <a:lvl4pPr marL="1911599" indent="0">
              <a:buNone/>
              <a:defRPr sz="2200" b="1"/>
            </a:lvl4pPr>
            <a:lvl5pPr marL="2548799" indent="0">
              <a:buNone/>
              <a:defRPr sz="2200" b="1"/>
            </a:lvl5pPr>
            <a:lvl6pPr marL="3185998" indent="0">
              <a:buNone/>
              <a:defRPr sz="2200" b="1"/>
            </a:lvl6pPr>
            <a:lvl7pPr marL="3823198" indent="0">
              <a:buNone/>
              <a:defRPr sz="2200" b="1"/>
            </a:lvl7pPr>
            <a:lvl8pPr marL="4460397" indent="0">
              <a:buNone/>
              <a:defRPr sz="2200" b="1"/>
            </a:lvl8pPr>
            <a:lvl9pPr marL="5097597" indent="0">
              <a:buNone/>
              <a:defRPr sz="2200" b="1"/>
            </a:lvl9pPr>
          </a:lstStyle>
          <a:p>
            <a:pPr lvl="0"/>
            <a:r>
              <a:rPr lang="en-US"/>
              <a:t>Click to edit Master text styles</a:t>
            </a:r>
          </a:p>
        </p:txBody>
      </p:sp>
      <p:sp>
        <p:nvSpPr>
          <p:cNvPr id="6" name="Content Placeholder 5"/>
          <p:cNvSpPr>
            <a:spLocks noGrp="1"/>
          </p:cNvSpPr>
          <p:nvPr>
            <p:ph sz="quarter" idx="4"/>
          </p:nvPr>
        </p:nvSpPr>
        <p:spPr>
          <a:xfrm>
            <a:off x="14632708" y="13701871"/>
            <a:ext cx="12729857" cy="24893958"/>
          </a:xfrm>
        </p:spPr>
        <p:txBody>
          <a:bodyPr/>
          <a:lstStyle>
            <a:lvl1pPr>
              <a:defRPr sz="3300"/>
            </a:lvl1pPr>
            <a:lvl2pPr>
              <a:defRPr sz="2800"/>
            </a:lvl2pPr>
            <a:lvl3pPr>
              <a:defRPr sz="2500"/>
            </a:lvl3pPr>
            <a:lvl4pPr>
              <a:defRPr sz="2200"/>
            </a:lvl4pPr>
            <a:lvl5pPr>
              <a:defRPr sz="2200"/>
            </a:lvl5pPr>
            <a:lvl6pPr>
              <a:defRPr sz="2200"/>
            </a:lvl6pPr>
            <a:lvl7pPr>
              <a:defRPr sz="2200"/>
            </a:lvl7pPr>
            <a:lvl8pPr>
              <a:defRPr sz="2200"/>
            </a:lvl8pPr>
            <a:lvl9pPr>
              <a:defRPr sz="2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7" name="Rectangle 4"/>
          <p:cNvSpPr>
            <a:spLocks noGrp="1" noChangeArrowheads="1"/>
          </p:cNvSpPr>
          <p:nvPr>
            <p:ph type="dt" sz="half" idx="10"/>
          </p:nvPr>
        </p:nvSpPr>
        <p:spPr>
          <a:ln/>
        </p:spPr>
        <p:txBody>
          <a:bodyPr/>
          <a:lstStyle>
            <a:lvl1pPr>
              <a:defRPr/>
            </a:lvl1pPr>
          </a:lstStyle>
          <a:p>
            <a:pPr>
              <a:defRPr/>
            </a:pPr>
            <a:endParaRPr lang="pt-PT"/>
          </a:p>
        </p:txBody>
      </p:sp>
      <p:sp>
        <p:nvSpPr>
          <p:cNvPr id="8" name="Rectangle 5"/>
          <p:cNvSpPr>
            <a:spLocks noGrp="1" noChangeArrowheads="1"/>
          </p:cNvSpPr>
          <p:nvPr>
            <p:ph type="ftr" sz="quarter" idx="11"/>
          </p:nvPr>
        </p:nvSpPr>
        <p:spPr>
          <a:ln/>
        </p:spPr>
        <p:txBody>
          <a:bodyPr/>
          <a:lstStyle>
            <a:lvl1pPr>
              <a:defRPr/>
            </a:lvl1pPr>
          </a:lstStyle>
          <a:p>
            <a:pPr>
              <a:defRPr/>
            </a:pPr>
            <a:endParaRPr lang="pt-PT"/>
          </a:p>
        </p:txBody>
      </p:sp>
      <p:sp>
        <p:nvSpPr>
          <p:cNvPr id="9" name="Rectangle 6"/>
          <p:cNvSpPr>
            <a:spLocks noGrp="1" noChangeArrowheads="1"/>
          </p:cNvSpPr>
          <p:nvPr>
            <p:ph type="sldNum" sz="quarter" idx="12"/>
          </p:nvPr>
        </p:nvSpPr>
        <p:spPr>
          <a:ln/>
        </p:spPr>
        <p:txBody>
          <a:bodyPr/>
          <a:lstStyle>
            <a:lvl1pPr>
              <a:defRPr/>
            </a:lvl1pPr>
          </a:lstStyle>
          <a:p>
            <a:pPr>
              <a:defRPr/>
            </a:pPr>
            <a:fld id="{6B3BA659-6B1F-48BD-9E50-904C7019964A}" type="slidenum">
              <a:rPr lang="en-US"/>
              <a:pPr>
                <a:defRPr/>
              </a:pPr>
              <a:t>‹nº›</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PT"/>
          </a:p>
        </p:txBody>
      </p:sp>
      <p:sp>
        <p:nvSpPr>
          <p:cNvPr id="3" name="Rectangle 4"/>
          <p:cNvSpPr>
            <a:spLocks noGrp="1" noChangeArrowheads="1"/>
          </p:cNvSpPr>
          <p:nvPr>
            <p:ph type="dt" sz="half" idx="10"/>
          </p:nvPr>
        </p:nvSpPr>
        <p:spPr>
          <a:ln/>
        </p:spPr>
        <p:txBody>
          <a:bodyPr/>
          <a:lstStyle>
            <a:lvl1pPr>
              <a:defRPr/>
            </a:lvl1pPr>
          </a:lstStyle>
          <a:p>
            <a:pPr>
              <a:defRPr/>
            </a:pPr>
            <a:endParaRPr lang="pt-PT"/>
          </a:p>
        </p:txBody>
      </p:sp>
      <p:sp>
        <p:nvSpPr>
          <p:cNvPr id="4" name="Rectangle 5"/>
          <p:cNvSpPr>
            <a:spLocks noGrp="1" noChangeArrowheads="1"/>
          </p:cNvSpPr>
          <p:nvPr>
            <p:ph type="ftr" sz="quarter" idx="11"/>
          </p:nvPr>
        </p:nvSpPr>
        <p:spPr>
          <a:ln/>
        </p:spPr>
        <p:txBody>
          <a:bodyPr/>
          <a:lstStyle>
            <a:lvl1pPr>
              <a:defRPr/>
            </a:lvl1pPr>
          </a:lstStyle>
          <a:p>
            <a:pPr>
              <a:defRPr/>
            </a:pPr>
            <a:endParaRPr lang="pt-PT"/>
          </a:p>
        </p:txBody>
      </p:sp>
      <p:sp>
        <p:nvSpPr>
          <p:cNvPr id="5" name="Rectangle 6"/>
          <p:cNvSpPr>
            <a:spLocks noGrp="1" noChangeArrowheads="1"/>
          </p:cNvSpPr>
          <p:nvPr>
            <p:ph type="sldNum" sz="quarter" idx="12"/>
          </p:nvPr>
        </p:nvSpPr>
        <p:spPr>
          <a:ln/>
        </p:spPr>
        <p:txBody>
          <a:bodyPr/>
          <a:lstStyle>
            <a:lvl1pPr>
              <a:defRPr/>
            </a:lvl1pPr>
          </a:lstStyle>
          <a:p>
            <a:pPr>
              <a:defRPr/>
            </a:pPr>
            <a:fld id="{B01997A6-0983-4FFD-90FB-E22BE0929F08}" type="slidenum">
              <a:rPr lang="en-US"/>
              <a:pPr>
                <a:defRPr/>
              </a:pPr>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pt-PT"/>
          </a:p>
        </p:txBody>
      </p:sp>
      <p:sp>
        <p:nvSpPr>
          <p:cNvPr id="3" name="Rectangle 5"/>
          <p:cNvSpPr>
            <a:spLocks noGrp="1" noChangeArrowheads="1"/>
          </p:cNvSpPr>
          <p:nvPr>
            <p:ph type="ftr" sz="quarter" idx="11"/>
          </p:nvPr>
        </p:nvSpPr>
        <p:spPr>
          <a:ln/>
        </p:spPr>
        <p:txBody>
          <a:bodyPr/>
          <a:lstStyle>
            <a:lvl1pPr>
              <a:defRPr/>
            </a:lvl1pPr>
          </a:lstStyle>
          <a:p>
            <a:pPr>
              <a:defRPr/>
            </a:pPr>
            <a:endParaRPr lang="pt-PT"/>
          </a:p>
        </p:txBody>
      </p:sp>
      <p:sp>
        <p:nvSpPr>
          <p:cNvPr id="4" name="Rectangle 6"/>
          <p:cNvSpPr>
            <a:spLocks noGrp="1" noChangeArrowheads="1"/>
          </p:cNvSpPr>
          <p:nvPr>
            <p:ph type="sldNum" sz="quarter" idx="12"/>
          </p:nvPr>
        </p:nvSpPr>
        <p:spPr>
          <a:ln/>
        </p:spPr>
        <p:txBody>
          <a:bodyPr/>
          <a:lstStyle>
            <a:lvl1pPr>
              <a:defRPr/>
            </a:lvl1pPr>
          </a:lstStyle>
          <a:p>
            <a:pPr>
              <a:defRPr/>
            </a:pPr>
            <a:fld id="{2465AE0E-AF85-4E33-BDA7-33410D0E0336}" type="slidenum">
              <a:rPr lang="en-US"/>
              <a:pPr>
                <a:defRPr/>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1035" y="1719247"/>
            <a:ext cx="9475769" cy="7320953"/>
          </a:xfrm>
        </p:spPr>
        <p:txBody>
          <a:bodyPr anchor="b"/>
          <a:lstStyle>
            <a:lvl1pPr algn="l">
              <a:defRPr sz="2800" b="1"/>
            </a:lvl1pPr>
          </a:lstStyle>
          <a:p>
            <a:r>
              <a:rPr lang="en-US"/>
              <a:t>Click to edit Master title style</a:t>
            </a:r>
            <a:endParaRPr lang="pt-PT"/>
          </a:p>
        </p:txBody>
      </p:sp>
      <p:sp>
        <p:nvSpPr>
          <p:cNvPr id="3" name="Content Placeholder 2"/>
          <p:cNvSpPr>
            <a:spLocks noGrp="1"/>
          </p:cNvSpPr>
          <p:nvPr>
            <p:ph idx="1"/>
          </p:nvPr>
        </p:nvSpPr>
        <p:spPr>
          <a:xfrm>
            <a:off x="11261028" y="1719247"/>
            <a:ext cx="16101537" cy="36876581"/>
          </a:xfrm>
        </p:spPr>
        <p:txBody>
          <a:bodyPr/>
          <a:lstStyle>
            <a:lvl1pPr>
              <a:defRPr sz="4500"/>
            </a:lvl1pPr>
            <a:lvl2pPr>
              <a:defRPr sz="3900"/>
            </a:lvl2pPr>
            <a:lvl3pPr>
              <a:defRPr sz="3300"/>
            </a:lvl3pPr>
            <a:lvl4pPr>
              <a:defRPr sz="2800"/>
            </a:lvl4pPr>
            <a:lvl5pPr>
              <a:defRPr sz="2800"/>
            </a:lvl5pPr>
            <a:lvl6pPr>
              <a:defRPr sz="2800"/>
            </a:lvl6pPr>
            <a:lvl7pPr>
              <a:defRPr sz="2800"/>
            </a:lvl7pPr>
            <a:lvl8pPr>
              <a:defRPr sz="2800"/>
            </a:lvl8pPr>
            <a:lvl9pPr>
              <a:defRPr sz="2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4" name="Text Placeholder 3"/>
          <p:cNvSpPr>
            <a:spLocks noGrp="1"/>
          </p:cNvSpPr>
          <p:nvPr>
            <p:ph type="body" sz="half" idx="2"/>
          </p:nvPr>
        </p:nvSpPr>
        <p:spPr>
          <a:xfrm>
            <a:off x="1441035" y="9040199"/>
            <a:ext cx="9475769" cy="29555629"/>
          </a:xfrm>
        </p:spPr>
        <p:txBody>
          <a:bodyPr/>
          <a:lstStyle>
            <a:lvl1pPr marL="0" indent="0">
              <a:buNone/>
              <a:defRPr sz="2000"/>
            </a:lvl1pPr>
            <a:lvl2pPr marL="637200" indent="0">
              <a:buNone/>
              <a:defRPr sz="1700"/>
            </a:lvl2pPr>
            <a:lvl3pPr marL="1274399" indent="0">
              <a:buNone/>
              <a:defRPr sz="1400"/>
            </a:lvl3pPr>
            <a:lvl4pPr marL="1911599" indent="0">
              <a:buNone/>
              <a:defRPr sz="1300"/>
            </a:lvl4pPr>
            <a:lvl5pPr marL="2548799" indent="0">
              <a:buNone/>
              <a:defRPr sz="1300"/>
            </a:lvl5pPr>
            <a:lvl6pPr marL="3185998" indent="0">
              <a:buNone/>
              <a:defRPr sz="1300"/>
            </a:lvl6pPr>
            <a:lvl7pPr marL="3823198" indent="0">
              <a:buNone/>
              <a:defRPr sz="1300"/>
            </a:lvl7pPr>
            <a:lvl8pPr marL="4460397" indent="0">
              <a:buNone/>
              <a:defRPr sz="1300"/>
            </a:lvl8pPr>
            <a:lvl9pPr marL="5097597" indent="0">
              <a:buNone/>
              <a:defRPr sz="13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pt-PT"/>
          </a:p>
        </p:txBody>
      </p:sp>
      <p:sp>
        <p:nvSpPr>
          <p:cNvPr id="6" name="Rectangle 5"/>
          <p:cNvSpPr>
            <a:spLocks noGrp="1" noChangeArrowheads="1"/>
          </p:cNvSpPr>
          <p:nvPr>
            <p:ph type="ftr" sz="quarter" idx="11"/>
          </p:nvPr>
        </p:nvSpPr>
        <p:spPr>
          <a:ln/>
        </p:spPr>
        <p:txBody>
          <a:bodyPr/>
          <a:lstStyle>
            <a:lvl1pPr>
              <a:defRPr/>
            </a:lvl1pPr>
          </a:lstStyle>
          <a:p>
            <a:pPr>
              <a:defRPr/>
            </a:pPr>
            <a:endParaRPr lang="pt-PT"/>
          </a:p>
        </p:txBody>
      </p:sp>
      <p:sp>
        <p:nvSpPr>
          <p:cNvPr id="7" name="Rectangle 6"/>
          <p:cNvSpPr>
            <a:spLocks noGrp="1" noChangeArrowheads="1"/>
          </p:cNvSpPr>
          <p:nvPr>
            <p:ph type="sldNum" sz="quarter" idx="12"/>
          </p:nvPr>
        </p:nvSpPr>
        <p:spPr>
          <a:ln/>
        </p:spPr>
        <p:txBody>
          <a:bodyPr/>
          <a:lstStyle>
            <a:lvl1pPr>
              <a:defRPr/>
            </a:lvl1pPr>
          </a:lstStyle>
          <a:p>
            <a:pPr>
              <a:defRPr/>
            </a:pPr>
            <a:fld id="{649732AB-8BCE-4259-887D-4B43AD4850FF}" type="slidenum">
              <a:rPr lang="en-US"/>
              <a:pPr>
                <a:defRPr/>
              </a:pPr>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46549" y="30244233"/>
            <a:ext cx="17281732" cy="3569871"/>
          </a:xfrm>
        </p:spPr>
        <p:txBody>
          <a:bodyPr anchor="b"/>
          <a:lstStyle>
            <a:lvl1pPr algn="l">
              <a:defRPr sz="2800" b="1"/>
            </a:lvl1pPr>
          </a:lstStyle>
          <a:p>
            <a:r>
              <a:rPr lang="en-US"/>
              <a:t>Click to edit Master title style</a:t>
            </a:r>
            <a:endParaRPr lang="pt-PT"/>
          </a:p>
        </p:txBody>
      </p:sp>
      <p:sp>
        <p:nvSpPr>
          <p:cNvPr id="3" name="Picture Placeholder 2"/>
          <p:cNvSpPr>
            <a:spLocks noGrp="1"/>
          </p:cNvSpPr>
          <p:nvPr>
            <p:ph type="pic" idx="1"/>
          </p:nvPr>
        </p:nvSpPr>
        <p:spPr>
          <a:xfrm>
            <a:off x="5646549" y="3859809"/>
            <a:ext cx="17281732" cy="25924600"/>
          </a:xfrm>
        </p:spPr>
        <p:txBody>
          <a:bodyPr/>
          <a:lstStyle>
            <a:lvl1pPr marL="0" indent="0">
              <a:buNone/>
              <a:defRPr sz="4500"/>
            </a:lvl1pPr>
            <a:lvl2pPr marL="637200" indent="0">
              <a:buNone/>
              <a:defRPr sz="3900"/>
            </a:lvl2pPr>
            <a:lvl3pPr marL="1274399" indent="0">
              <a:buNone/>
              <a:defRPr sz="3300"/>
            </a:lvl3pPr>
            <a:lvl4pPr marL="1911599" indent="0">
              <a:buNone/>
              <a:defRPr sz="2800"/>
            </a:lvl4pPr>
            <a:lvl5pPr marL="2548799" indent="0">
              <a:buNone/>
              <a:defRPr sz="2800"/>
            </a:lvl5pPr>
            <a:lvl6pPr marL="3185998" indent="0">
              <a:buNone/>
              <a:defRPr sz="2800"/>
            </a:lvl6pPr>
            <a:lvl7pPr marL="3823198" indent="0">
              <a:buNone/>
              <a:defRPr sz="2800"/>
            </a:lvl7pPr>
            <a:lvl8pPr marL="4460397" indent="0">
              <a:buNone/>
              <a:defRPr sz="2800"/>
            </a:lvl8pPr>
            <a:lvl9pPr marL="5097597" indent="0">
              <a:buNone/>
              <a:defRPr sz="2800"/>
            </a:lvl9pPr>
          </a:lstStyle>
          <a:p>
            <a:pPr lvl="0"/>
            <a:endParaRPr lang="pt-PT" noProof="0"/>
          </a:p>
        </p:txBody>
      </p:sp>
      <p:sp>
        <p:nvSpPr>
          <p:cNvPr id="4" name="Text Placeholder 3"/>
          <p:cNvSpPr>
            <a:spLocks noGrp="1"/>
          </p:cNvSpPr>
          <p:nvPr>
            <p:ph type="body" sz="half" idx="2"/>
          </p:nvPr>
        </p:nvSpPr>
        <p:spPr>
          <a:xfrm>
            <a:off x="5646549" y="33814104"/>
            <a:ext cx="17281732" cy="5071663"/>
          </a:xfrm>
        </p:spPr>
        <p:txBody>
          <a:bodyPr/>
          <a:lstStyle>
            <a:lvl1pPr marL="0" indent="0">
              <a:buNone/>
              <a:defRPr sz="2000"/>
            </a:lvl1pPr>
            <a:lvl2pPr marL="637200" indent="0">
              <a:buNone/>
              <a:defRPr sz="1700"/>
            </a:lvl2pPr>
            <a:lvl3pPr marL="1274399" indent="0">
              <a:buNone/>
              <a:defRPr sz="1400"/>
            </a:lvl3pPr>
            <a:lvl4pPr marL="1911599" indent="0">
              <a:buNone/>
              <a:defRPr sz="1300"/>
            </a:lvl4pPr>
            <a:lvl5pPr marL="2548799" indent="0">
              <a:buNone/>
              <a:defRPr sz="1300"/>
            </a:lvl5pPr>
            <a:lvl6pPr marL="3185998" indent="0">
              <a:buNone/>
              <a:defRPr sz="1300"/>
            </a:lvl6pPr>
            <a:lvl7pPr marL="3823198" indent="0">
              <a:buNone/>
              <a:defRPr sz="1300"/>
            </a:lvl7pPr>
            <a:lvl8pPr marL="4460397" indent="0">
              <a:buNone/>
              <a:defRPr sz="1300"/>
            </a:lvl8pPr>
            <a:lvl9pPr marL="5097597" indent="0">
              <a:buNone/>
              <a:defRPr sz="13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pt-PT"/>
          </a:p>
        </p:txBody>
      </p:sp>
      <p:sp>
        <p:nvSpPr>
          <p:cNvPr id="6" name="Rectangle 5"/>
          <p:cNvSpPr>
            <a:spLocks noGrp="1" noChangeArrowheads="1"/>
          </p:cNvSpPr>
          <p:nvPr>
            <p:ph type="ftr" sz="quarter" idx="11"/>
          </p:nvPr>
        </p:nvSpPr>
        <p:spPr>
          <a:ln/>
        </p:spPr>
        <p:txBody>
          <a:bodyPr/>
          <a:lstStyle>
            <a:lvl1pPr>
              <a:defRPr/>
            </a:lvl1pPr>
          </a:lstStyle>
          <a:p>
            <a:pPr>
              <a:defRPr/>
            </a:pPr>
            <a:endParaRPr lang="pt-PT"/>
          </a:p>
        </p:txBody>
      </p:sp>
      <p:sp>
        <p:nvSpPr>
          <p:cNvPr id="7" name="Rectangle 6"/>
          <p:cNvSpPr>
            <a:spLocks noGrp="1" noChangeArrowheads="1"/>
          </p:cNvSpPr>
          <p:nvPr>
            <p:ph type="sldNum" sz="quarter" idx="12"/>
          </p:nvPr>
        </p:nvSpPr>
        <p:spPr>
          <a:ln/>
        </p:spPr>
        <p:txBody>
          <a:bodyPr/>
          <a:lstStyle>
            <a:lvl1pPr>
              <a:defRPr/>
            </a:lvl1pPr>
          </a:lstStyle>
          <a:p>
            <a:pPr>
              <a:defRPr/>
            </a:pPr>
            <a:fld id="{64F2211A-90D1-4A23-A2B3-B6638E018D98}" type="slidenum">
              <a:rPr lang="en-US"/>
              <a:pPr>
                <a:defRPr/>
              </a:pPr>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65000"/>
            <a:alpha val="0"/>
          </a:schemeClr>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1441450" y="1730375"/>
            <a:ext cx="25920700" cy="7200900"/>
          </a:xfrm>
          <a:prstGeom prst="rect">
            <a:avLst/>
          </a:prstGeom>
          <a:noFill/>
          <a:ln w="9525">
            <a:noFill/>
            <a:miter lim="800000"/>
            <a:headEnd/>
            <a:tailEnd/>
          </a:ln>
        </p:spPr>
        <p:txBody>
          <a:bodyPr vert="horz" wrap="square" lIns="411465" tIns="205732" rIns="411465" bIns="205732" numCol="1" anchor="ctr" anchorCtr="0" compatLnSpc="1">
            <a:prstTxWarp prst="textNoShape">
              <a:avLst/>
            </a:prstTxWarp>
          </a:bodyPr>
          <a:lstStyle/>
          <a:p>
            <a:pPr lvl="0"/>
            <a:r>
              <a:rPr lang="en-US"/>
              <a:t>Click to edit Master title style</a:t>
            </a:r>
          </a:p>
        </p:txBody>
      </p:sp>
      <p:sp>
        <p:nvSpPr>
          <p:cNvPr id="2051" name="Rectangle 3"/>
          <p:cNvSpPr>
            <a:spLocks noGrp="1" noChangeArrowheads="1"/>
          </p:cNvSpPr>
          <p:nvPr>
            <p:ph type="body" idx="1"/>
          </p:nvPr>
        </p:nvSpPr>
        <p:spPr bwMode="auto">
          <a:xfrm>
            <a:off x="1441450" y="10082213"/>
            <a:ext cx="25920700" cy="28513087"/>
          </a:xfrm>
          <a:prstGeom prst="rect">
            <a:avLst/>
          </a:prstGeom>
          <a:noFill/>
          <a:ln w="9525">
            <a:noFill/>
            <a:miter lim="800000"/>
            <a:headEnd/>
            <a:tailEnd/>
          </a:ln>
        </p:spPr>
        <p:txBody>
          <a:bodyPr vert="horz" wrap="square" lIns="411465" tIns="205732" rIns="411465" bIns="205732"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1441450" y="39346188"/>
            <a:ext cx="6719888" cy="2998787"/>
          </a:xfrm>
          <a:prstGeom prst="rect">
            <a:avLst/>
          </a:prstGeom>
          <a:noFill/>
          <a:ln w="9525">
            <a:noFill/>
            <a:miter lim="800000"/>
            <a:headEnd/>
            <a:tailEnd/>
          </a:ln>
          <a:effectLst/>
        </p:spPr>
        <p:txBody>
          <a:bodyPr vert="horz" wrap="square" lIns="411465" tIns="205732" rIns="411465" bIns="205732" numCol="1" anchor="t" anchorCtr="0" compatLnSpc="1">
            <a:prstTxWarp prst="textNoShape">
              <a:avLst/>
            </a:prstTxWarp>
          </a:bodyPr>
          <a:lstStyle>
            <a:lvl1pPr>
              <a:defRPr sz="6300" smtClean="0"/>
            </a:lvl1pPr>
          </a:lstStyle>
          <a:p>
            <a:pPr>
              <a:defRPr/>
            </a:pPr>
            <a:endParaRPr lang="pt-PT"/>
          </a:p>
        </p:txBody>
      </p:sp>
      <p:sp>
        <p:nvSpPr>
          <p:cNvPr id="1029" name="Rectangle 5"/>
          <p:cNvSpPr>
            <a:spLocks noGrp="1" noChangeArrowheads="1"/>
          </p:cNvSpPr>
          <p:nvPr>
            <p:ph type="ftr" sz="quarter" idx="3"/>
          </p:nvPr>
        </p:nvSpPr>
        <p:spPr bwMode="auto">
          <a:xfrm>
            <a:off x="9840913" y="39346188"/>
            <a:ext cx="9121775" cy="2998787"/>
          </a:xfrm>
          <a:prstGeom prst="rect">
            <a:avLst/>
          </a:prstGeom>
          <a:noFill/>
          <a:ln w="9525">
            <a:noFill/>
            <a:miter lim="800000"/>
            <a:headEnd/>
            <a:tailEnd/>
          </a:ln>
          <a:effectLst/>
        </p:spPr>
        <p:txBody>
          <a:bodyPr vert="horz" wrap="square" lIns="411465" tIns="205732" rIns="411465" bIns="205732" numCol="1" anchor="t" anchorCtr="0" compatLnSpc="1">
            <a:prstTxWarp prst="textNoShape">
              <a:avLst/>
            </a:prstTxWarp>
          </a:bodyPr>
          <a:lstStyle>
            <a:lvl1pPr algn="ctr">
              <a:defRPr sz="6300" smtClean="0"/>
            </a:lvl1pPr>
          </a:lstStyle>
          <a:p>
            <a:pPr>
              <a:defRPr/>
            </a:pPr>
            <a:endParaRPr lang="pt-PT"/>
          </a:p>
        </p:txBody>
      </p:sp>
      <p:sp>
        <p:nvSpPr>
          <p:cNvPr id="1030" name="Rectangle 6"/>
          <p:cNvSpPr>
            <a:spLocks noGrp="1" noChangeArrowheads="1"/>
          </p:cNvSpPr>
          <p:nvPr>
            <p:ph type="sldNum" sz="quarter" idx="4"/>
          </p:nvPr>
        </p:nvSpPr>
        <p:spPr bwMode="auto">
          <a:xfrm>
            <a:off x="20642263" y="39346188"/>
            <a:ext cx="6719887" cy="2998787"/>
          </a:xfrm>
          <a:prstGeom prst="rect">
            <a:avLst/>
          </a:prstGeom>
          <a:noFill/>
          <a:ln w="9525">
            <a:noFill/>
            <a:miter lim="800000"/>
            <a:headEnd/>
            <a:tailEnd/>
          </a:ln>
          <a:effectLst/>
        </p:spPr>
        <p:txBody>
          <a:bodyPr vert="horz" wrap="square" lIns="411465" tIns="205732" rIns="411465" bIns="205732" numCol="1" anchor="t" anchorCtr="0" compatLnSpc="1">
            <a:prstTxWarp prst="textNoShape">
              <a:avLst/>
            </a:prstTxWarp>
          </a:bodyPr>
          <a:lstStyle>
            <a:lvl1pPr algn="r">
              <a:defRPr sz="6300" smtClean="0"/>
            </a:lvl1pPr>
          </a:lstStyle>
          <a:p>
            <a:pPr>
              <a:defRPr/>
            </a:pPr>
            <a:fld id="{0B782D16-C153-428E-B56D-346F556B1658}" type="slidenum">
              <a:rPr lang="en-US"/>
              <a:pPr>
                <a:defRPr/>
              </a:pPr>
              <a:t>‹nº›</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114800" rtl="0" eaLnBrk="0" fontAlgn="base" hangingPunct="0">
        <a:spcBef>
          <a:spcPct val="0"/>
        </a:spcBef>
        <a:spcAft>
          <a:spcPct val="0"/>
        </a:spcAft>
        <a:defRPr sz="19800">
          <a:solidFill>
            <a:schemeClr val="tx2"/>
          </a:solidFill>
          <a:latin typeface="+mj-lt"/>
          <a:ea typeface="+mj-ea"/>
          <a:cs typeface="+mj-cs"/>
        </a:defRPr>
      </a:lvl1pPr>
      <a:lvl2pPr algn="ctr" defTabSz="4114800" rtl="0" eaLnBrk="0" fontAlgn="base" hangingPunct="0">
        <a:spcBef>
          <a:spcPct val="0"/>
        </a:spcBef>
        <a:spcAft>
          <a:spcPct val="0"/>
        </a:spcAft>
        <a:defRPr sz="19800">
          <a:solidFill>
            <a:schemeClr val="tx2"/>
          </a:solidFill>
          <a:latin typeface="Arial" charset="0"/>
        </a:defRPr>
      </a:lvl2pPr>
      <a:lvl3pPr algn="ctr" defTabSz="4114800" rtl="0" eaLnBrk="0" fontAlgn="base" hangingPunct="0">
        <a:spcBef>
          <a:spcPct val="0"/>
        </a:spcBef>
        <a:spcAft>
          <a:spcPct val="0"/>
        </a:spcAft>
        <a:defRPr sz="19800">
          <a:solidFill>
            <a:schemeClr val="tx2"/>
          </a:solidFill>
          <a:latin typeface="Arial" charset="0"/>
        </a:defRPr>
      </a:lvl3pPr>
      <a:lvl4pPr algn="ctr" defTabSz="4114800" rtl="0" eaLnBrk="0" fontAlgn="base" hangingPunct="0">
        <a:spcBef>
          <a:spcPct val="0"/>
        </a:spcBef>
        <a:spcAft>
          <a:spcPct val="0"/>
        </a:spcAft>
        <a:defRPr sz="19800">
          <a:solidFill>
            <a:schemeClr val="tx2"/>
          </a:solidFill>
          <a:latin typeface="Arial" charset="0"/>
        </a:defRPr>
      </a:lvl4pPr>
      <a:lvl5pPr algn="ctr" defTabSz="4114800" rtl="0" eaLnBrk="0" fontAlgn="base" hangingPunct="0">
        <a:spcBef>
          <a:spcPct val="0"/>
        </a:spcBef>
        <a:spcAft>
          <a:spcPct val="0"/>
        </a:spcAft>
        <a:defRPr sz="19800">
          <a:solidFill>
            <a:schemeClr val="tx2"/>
          </a:solidFill>
          <a:latin typeface="Arial" charset="0"/>
        </a:defRPr>
      </a:lvl5pPr>
      <a:lvl6pPr marL="637200" algn="ctr" defTabSz="4115248" rtl="0" fontAlgn="base">
        <a:spcBef>
          <a:spcPct val="0"/>
        </a:spcBef>
        <a:spcAft>
          <a:spcPct val="0"/>
        </a:spcAft>
        <a:defRPr sz="19800">
          <a:solidFill>
            <a:schemeClr val="tx2"/>
          </a:solidFill>
          <a:latin typeface="Arial" charset="0"/>
        </a:defRPr>
      </a:lvl6pPr>
      <a:lvl7pPr marL="1274399" algn="ctr" defTabSz="4115248" rtl="0" fontAlgn="base">
        <a:spcBef>
          <a:spcPct val="0"/>
        </a:spcBef>
        <a:spcAft>
          <a:spcPct val="0"/>
        </a:spcAft>
        <a:defRPr sz="19800">
          <a:solidFill>
            <a:schemeClr val="tx2"/>
          </a:solidFill>
          <a:latin typeface="Arial" charset="0"/>
        </a:defRPr>
      </a:lvl7pPr>
      <a:lvl8pPr marL="1911599" algn="ctr" defTabSz="4115248" rtl="0" fontAlgn="base">
        <a:spcBef>
          <a:spcPct val="0"/>
        </a:spcBef>
        <a:spcAft>
          <a:spcPct val="0"/>
        </a:spcAft>
        <a:defRPr sz="19800">
          <a:solidFill>
            <a:schemeClr val="tx2"/>
          </a:solidFill>
          <a:latin typeface="Arial" charset="0"/>
        </a:defRPr>
      </a:lvl8pPr>
      <a:lvl9pPr marL="2548799" algn="ctr" defTabSz="4115248" rtl="0" fontAlgn="base">
        <a:spcBef>
          <a:spcPct val="0"/>
        </a:spcBef>
        <a:spcAft>
          <a:spcPct val="0"/>
        </a:spcAft>
        <a:defRPr sz="19800">
          <a:solidFill>
            <a:schemeClr val="tx2"/>
          </a:solidFill>
          <a:latin typeface="Arial" charset="0"/>
        </a:defRPr>
      </a:lvl9pPr>
    </p:titleStyle>
    <p:bodyStyle>
      <a:lvl1pPr marL="1541463" indent="-1541463" algn="l" defTabSz="4114800" rtl="0" eaLnBrk="0" fontAlgn="base" hangingPunct="0">
        <a:spcBef>
          <a:spcPct val="20000"/>
        </a:spcBef>
        <a:spcAft>
          <a:spcPct val="0"/>
        </a:spcAft>
        <a:buChar char="•"/>
        <a:defRPr sz="14400">
          <a:solidFill>
            <a:schemeClr val="tx1"/>
          </a:solidFill>
          <a:latin typeface="+mn-lt"/>
          <a:ea typeface="+mn-ea"/>
          <a:cs typeface="+mn-cs"/>
        </a:defRPr>
      </a:lvl1pPr>
      <a:lvl2pPr marL="3341688" indent="-1284288" algn="l" defTabSz="4114800" rtl="0" eaLnBrk="0" fontAlgn="base" hangingPunct="0">
        <a:spcBef>
          <a:spcPct val="20000"/>
        </a:spcBef>
        <a:spcAft>
          <a:spcPct val="0"/>
        </a:spcAft>
        <a:buChar char="–"/>
        <a:defRPr sz="12500">
          <a:solidFill>
            <a:schemeClr val="tx1"/>
          </a:solidFill>
          <a:latin typeface="+mn-lt"/>
        </a:defRPr>
      </a:lvl2pPr>
      <a:lvl3pPr marL="5143500" indent="-1028700" algn="l" defTabSz="4114800" rtl="0" eaLnBrk="0" fontAlgn="base" hangingPunct="0">
        <a:spcBef>
          <a:spcPct val="20000"/>
        </a:spcBef>
        <a:spcAft>
          <a:spcPct val="0"/>
        </a:spcAft>
        <a:buChar char="•"/>
        <a:defRPr sz="10700">
          <a:solidFill>
            <a:schemeClr val="tx1"/>
          </a:solidFill>
          <a:latin typeface="+mn-lt"/>
        </a:defRPr>
      </a:lvl3pPr>
      <a:lvl4pPr marL="7200900" indent="-1028700" algn="l" defTabSz="4114800" rtl="0" eaLnBrk="0" fontAlgn="base" hangingPunct="0">
        <a:spcBef>
          <a:spcPct val="20000"/>
        </a:spcBef>
        <a:spcAft>
          <a:spcPct val="0"/>
        </a:spcAft>
        <a:buChar char="–"/>
        <a:defRPr sz="9100">
          <a:solidFill>
            <a:schemeClr val="tx1"/>
          </a:solidFill>
          <a:latin typeface="+mn-lt"/>
        </a:defRPr>
      </a:lvl4pPr>
      <a:lvl5pPr marL="9256713" indent="-1028700" algn="l" defTabSz="4114800" rtl="0" eaLnBrk="0" fontAlgn="base" hangingPunct="0">
        <a:spcBef>
          <a:spcPct val="20000"/>
        </a:spcBef>
        <a:spcAft>
          <a:spcPct val="0"/>
        </a:spcAft>
        <a:buChar char="»"/>
        <a:defRPr sz="9100">
          <a:solidFill>
            <a:schemeClr val="tx1"/>
          </a:solidFill>
          <a:latin typeface="+mn-lt"/>
        </a:defRPr>
      </a:lvl5pPr>
      <a:lvl6pPr marL="9894294" indent="-1028813" algn="l" defTabSz="4115248" rtl="0" fontAlgn="base">
        <a:spcBef>
          <a:spcPct val="20000"/>
        </a:spcBef>
        <a:spcAft>
          <a:spcPct val="0"/>
        </a:spcAft>
        <a:buChar char="»"/>
        <a:defRPr sz="9100">
          <a:solidFill>
            <a:schemeClr val="tx1"/>
          </a:solidFill>
          <a:latin typeface="+mn-lt"/>
        </a:defRPr>
      </a:lvl6pPr>
      <a:lvl7pPr marL="10531494" indent="-1028813" algn="l" defTabSz="4115248" rtl="0" fontAlgn="base">
        <a:spcBef>
          <a:spcPct val="20000"/>
        </a:spcBef>
        <a:spcAft>
          <a:spcPct val="0"/>
        </a:spcAft>
        <a:buChar char="»"/>
        <a:defRPr sz="9100">
          <a:solidFill>
            <a:schemeClr val="tx1"/>
          </a:solidFill>
          <a:latin typeface="+mn-lt"/>
        </a:defRPr>
      </a:lvl7pPr>
      <a:lvl8pPr marL="11168694" indent="-1028813" algn="l" defTabSz="4115248" rtl="0" fontAlgn="base">
        <a:spcBef>
          <a:spcPct val="20000"/>
        </a:spcBef>
        <a:spcAft>
          <a:spcPct val="0"/>
        </a:spcAft>
        <a:buChar char="»"/>
        <a:defRPr sz="9100">
          <a:solidFill>
            <a:schemeClr val="tx1"/>
          </a:solidFill>
          <a:latin typeface="+mn-lt"/>
        </a:defRPr>
      </a:lvl8pPr>
      <a:lvl9pPr marL="11805893" indent="-1028813" algn="l" defTabSz="4115248" rtl="0" fontAlgn="base">
        <a:spcBef>
          <a:spcPct val="20000"/>
        </a:spcBef>
        <a:spcAft>
          <a:spcPct val="0"/>
        </a:spcAft>
        <a:buChar char="»"/>
        <a:defRPr sz="9100">
          <a:solidFill>
            <a:schemeClr val="tx1"/>
          </a:solidFill>
          <a:latin typeface="+mn-lt"/>
        </a:defRPr>
      </a:lvl9pPr>
    </p:bodyStyle>
    <p:otherStyle>
      <a:defPPr>
        <a:defRPr lang="pt-PT"/>
      </a:defPPr>
      <a:lvl1pPr marL="0" algn="l" defTabSz="1274399" rtl="0" eaLnBrk="1" latinLnBrk="0" hangingPunct="1">
        <a:defRPr sz="2500" kern="1200">
          <a:solidFill>
            <a:schemeClr val="tx1"/>
          </a:solidFill>
          <a:latin typeface="+mn-lt"/>
          <a:ea typeface="+mn-ea"/>
          <a:cs typeface="+mn-cs"/>
        </a:defRPr>
      </a:lvl1pPr>
      <a:lvl2pPr marL="637200" algn="l" defTabSz="1274399" rtl="0" eaLnBrk="1" latinLnBrk="0" hangingPunct="1">
        <a:defRPr sz="2500" kern="1200">
          <a:solidFill>
            <a:schemeClr val="tx1"/>
          </a:solidFill>
          <a:latin typeface="+mn-lt"/>
          <a:ea typeface="+mn-ea"/>
          <a:cs typeface="+mn-cs"/>
        </a:defRPr>
      </a:lvl2pPr>
      <a:lvl3pPr marL="1274399" algn="l" defTabSz="1274399" rtl="0" eaLnBrk="1" latinLnBrk="0" hangingPunct="1">
        <a:defRPr sz="2500" kern="1200">
          <a:solidFill>
            <a:schemeClr val="tx1"/>
          </a:solidFill>
          <a:latin typeface="+mn-lt"/>
          <a:ea typeface="+mn-ea"/>
          <a:cs typeface="+mn-cs"/>
        </a:defRPr>
      </a:lvl3pPr>
      <a:lvl4pPr marL="1911599" algn="l" defTabSz="1274399" rtl="0" eaLnBrk="1" latinLnBrk="0" hangingPunct="1">
        <a:defRPr sz="2500" kern="1200">
          <a:solidFill>
            <a:schemeClr val="tx1"/>
          </a:solidFill>
          <a:latin typeface="+mn-lt"/>
          <a:ea typeface="+mn-ea"/>
          <a:cs typeface="+mn-cs"/>
        </a:defRPr>
      </a:lvl4pPr>
      <a:lvl5pPr marL="2548799" algn="l" defTabSz="1274399" rtl="0" eaLnBrk="1" latinLnBrk="0" hangingPunct="1">
        <a:defRPr sz="2500" kern="1200">
          <a:solidFill>
            <a:schemeClr val="tx1"/>
          </a:solidFill>
          <a:latin typeface="+mn-lt"/>
          <a:ea typeface="+mn-ea"/>
          <a:cs typeface="+mn-cs"/>
        </a:defRPr>
      </a:lvl5pPr>
      <a:lvl6pPr marL="3185998" algn="l" defTabSz="1274399" rtl="0" eaLnBrk="1" latinLnBrk="0" hangingPunct="1">
        <a:defRPr sz="2500" kern="1200">
          <a:solidFill>
            <a:schemeClr val="tx1"/>
          </a:solidFill>
          <a:latin typeface="+mn-lt"/>
          <a:ea typeface="+mn-ea"/>
          <a:cs typeface="+mn-cs"/>
        </a:defRPr>
      </a:lvl6pPr>
      <a:lvl7pPr marL="3823198" algn="l" defTabSz="1274399" rtl="0" eaLnBrk="1" latinLnBrk="0" hangingPunct="1">
        <a:defRPr sz="2500" kern="1200">
          <a:solidFill>
            <a:schemeClr val="tx1"/>
          </a:solidFill>
          <a:latin typeface="+mn-lt"/>
          <a:ea typeface="+mn-ea"/>
          <a:cs typeface="+mn-cs"/>
        </a:defRPr>
      </a:lvl7pPr>
      <a:lvl8pPr marL="4460397" algn="l" defTabSz="1274399" rtl="0" eaLnBrk="1" latinLnBrk="0" hangingPunct="1">
        <a:defRPr sz="2500" kern="1200">
          <a:solidFill>
            <a:schemeClr val="tx1"/>
          </a:solidFill>
          <a:latin typeface="+mn-lt"/>
          <a:ea typeface="+mn-ea"/>
          <a:cs typeface="+mn-cs"/>
        </a:defRPr>
      </a:lvl8pPr>
      <a:lvl9pPr marL="5097597" algn="l" defTabSz="1274399" rtl="0" eaLnBrk="1" latinLnBrk="0" hangingPunct="1">
        <a:defRPr sz="2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jpeg"/><Relationship Id="rId2" Type="http://schemas.openxmlformats.org/officeDocument/2006/relationships/image" Target="../media/image1.jpg"/><Relationship Id="rId1" Type="http://schemas.openxmlformats.org/officeDocument/2006/relationships/slideLayout" Target="../slideLayouts/slideLayout7.xml"/><Relationship Id="rId6" Type="http://schemas.openxmlformats.org/officeDocument/2006/relationships/image" Target="../media/image5.JPG"/><Relationship Id="rId11" Type="http://schemas.openxmlformats.org/officeDocument/2006/relationships/image" Target="../media/image10.jpeg"/><Relationship Id="rId5" Type="http://schemas.openxmlformats.org/officeDocument/2006/relationships/image" Target="../media/image4.emf"/><Relationship Id="rId15" Type="http://schemas.openxmlformats.org/officeDocument/2006/relationships/image" Target="../media/image14.jpg"/><Relationship Id="rId10" Type="http://schemas.openxmlformats.org/officeDocument/2006/relationships/image" Target="../media/image9.jpeg"/><Relationship Id="rId4" Type="http://schemas.openxmlformats.org/officeDocument/2006/relationships/image" Target="../media/image3.png"/><Relationship Id="rId9" Type="http://schemas.openxmlformats.org/officeDocument/2006/relationships/image" Target="../media/image8.jpe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t="37936" b="27841"/>
          <a:stretch/>
        </p:blipFill>
        <p:spPr>
          <a:xfrm flipH="1">
            <a:off x="0" y="0"/>
            <a:ext cx="28803600" cy="5595035"/>
          </a:xfrm>
          <a:prstGeom prst="rect">
            <a:avLst/>
          </a:prstGeom>
        </p:spPr>
      </p:pic>
      <p:sp>
        <p:nvSpPr>
          <p:cNvPr id="5" name="CaixaDeTexto 4"/>
          <p:cNvSpPr txBox="1"/>
          <p:nvPr/>
        </p:nvSpPr>
        <p:spPr>
          <a:xfrm>
            <a:off x="287587" y="9742816"/>
            <a:ext cx="5329237" cy="769938"/>
          </a:xfrm>
          <a:prstGeom prst="rect">
            <a:avLst/>
          </a:prstGeom>
          <a:noFill/>
        </p:spPr>
        <p:txBody>
          <a:bodyPr>
            <a:spAutoFit/>
          </a:bodyPr>
          <a:lstStyle/>
          <a:p>
            <a:pPr>
              <a:defRPr/>
            </a:pPr>
            <a:r>
              <a:rPr lang="pt-PT" sz="4400" dirty="0" err="1">
                <a:solidFill>
                  <a:schemeClr val="accent2">
                    <a:lumMod val="50000"/>
                  </a:schemeClr>
                </a:solidFill>
                <a:latin typeface="Arial Black" pitchFamily="34" charset="0"/>
                <a:cs typeface="Arial" pitchFamily="34" charset="0"/>
              </a:rPr>
              <a:t>Methods</a:t>
            </a:r>
            <a:endParaRPr lang="pt-PT" sz="4400" dirty="0">
              <a:solidFill>
                <a:schemeClr val="accent2">
                  <a:lumMod val="50000"/>
                </a:schemeClr>
              </a:solidFill>
              <a:latin typeface="Arial Black" pitchFamily="34" charset="0"/>
              <a:cs typeface="Arial" pitchFamily="34" charset="0"/>
            </a:endParaRPr>
          </a:p>
        </p:txBody>
      </p:sp>
      <p:sp>
        <p:nvSpPr>
          <p:cNvPr id="6" name="CaixaDeTexto 5"/>
          <p:cNvSpPr txBox="1"/>
          <p:nvPr/>
        </p:nvSpPr>
        <p:spPr>
          <a:xfrm>
            <a:off x="287587" y="5760940"/>
            <a:ext cx="5327650" cy="769937"/>
          </a:xfrm>
          <a:prstGeom prst="rect">
            <a:avLst/>
          </a:prstGeom>
          <a:noFill/>
        </p:spPr>
        <p:txBody>
          <a:bodyPr>
            <a:spAutoFit/>
          </a:bodyPr>
          <a:lstStyle/>
          <a:p>
            <a:pPr>
              <a:defRPr/>
            </a:pPr>
            <a:r>
              <a:rPr lang="pt-PT" sz="4400" dirty="0" err="1">
                <a:solidFill>
                  <a:schemeClr val="accent2">
                    <a:lumMod val="50000"/>
                  </a:schemeClr>
                </a:solidFill>
                <a:latin typeface="Arial Black" pitchFamily="34" charset="0"/>
                <a:cs typeface="Arial" pitchFamily="34" charset="0"/>
              </a:rPr>
              <a:t>Introduction</a:t>
            </a:r>
            <a:endParaRPr lang="pt-PT" sz="4400" dirty="0">
              <a:solidFill>
                <a:schemeClr val="accent2">
                  <a:lumMod val="50000"/>
                </a:schemeClr>
              </a:solidFill>
              <a:latin typeface="Arial Black" pitchFamily="34" charset="0"/>
              <a:cs typeface="Arial" pitchFamily="34" charset="0"/>
            </a:endParaRPr>
          </a:p>
        </p:txBody>
      </p:sp>
      <p:sp>
        <p:nvSpPr>
          <p:cNvPr id="13" name="CaixaDeTexto 12"/>
          <p:cNvSpPr txBox="1"/>
          <p:nvPr/>
        </p:nvSpPr>
        <p:spPr>
          <a:xfrm>
            <a:off x="287587" y="34322067"/>
            <a:ext cx="7848600" cy="769937"/>
          </a:xfrm>
          <a:prstGeom prst="rect">
            <a:avLst/>
          </a:prstGeom>
          <a:noFill/>
        </p:spPr>
        <p:txBody>
          <a:bodyPr>
            <a:spAutoFit/>
          </a:bodyPr>
          <a:lstStyle/>
          <a:p>
            <a:pPr>
              <a:defRPr/>
            </a:pPr>
            <a:r>
              <a:rPr lang="pt-PT" sz="4400" dirty="0" err="1">
                <a:solidFill>
                  <a:schemeClr val="accent2">
                    <a:lumMod val="50000"/>
                  </a:schemeClr>
                </a:solidFill>
                <a:latin typeface="Arial Black" pitchFamily="34" charset="0"/>
                <a:cs typeface="Arial" pitchFamily="34" charset="0"/>
              </a:rPr>
              <a:t>Conclusions</a:t>
            </a:r>
            <a:endParaRPr lang="pt-PT" sz="4400" dirty="0">
              <a:solidFill>
                <a:schemeClr val="accent2">
                  <a:lumMod val="50000"/>
                </a:schemeClr>
              </a:solidFill>
              <a:latin typeface="Arial Black" pitchFamily="34" charset="0"/>
              <a:cs typeface="Arial" pitchFamily="34" charset="0"/>
            </a:endParaRPr>
          </a:p>
        </p:txBody>
      </p:sp>
      <p:sp>
        <p:nvSpPr>
          <p:cNvPr id="1044" name="CaixaDeTexto 15"/>
          <p:cNvSpPr txBox="1">
            <a:spLocks noChangeArrowheads="1"/>
          </p:cNvSpPr>
          <p:nvPr/>
        </p:nvSpPr>
        <p:spPr bwMode="auto">
          <a:xfrm>
            <a:off x="353638" y="6409012"/>
            <a:ext cx="27723618" cy="2862322"/>
          </a:xfrm>
          <a:prstGeom prst="rect">
            <a:avLst/>
          </a:prstGeom>
          <a:noFill/>
          <a:ln w="9525">
            <a:noFill/>
            <a:miter lim="800000"/>
            <a:headEnd/>
            <a:tailEnd/>
          </a:ln>
        </p:spPr>
        <p:txBody>
          <a:bodyPr wrap="square">
            <a:spAutoFit/>
          </a:bodyPr>
          <a:lstStyle/>
          <a:p>
            <a:pPr algn="just">
              <a:lnSpc>
                <a:spcPct val="150000"/>
              </a:lnSpc>
            </a:pPr>
            <a:r>
              <a:rPr lang="pt-PT" sz="2400" dirty="0">
                <a:solidFill>
                  <a:schemeClr val="accent2">
                    <a:lumMod val="50000"/>
                  </a:schemeClr>
                </a:solidFill>
                <a:cs typeface="Arial" charset="0"/>
              </a:rPr>
              <a:t>Metagenomics (MG) and Metatranscriptomics (MT) are </a:t>
            </a:r>
            <a:r>
              <a:rPr lang="pt-PT" sz="2400" dirty="0" err="1">
                <a:solidFill>
                  <a:schemeClr val="accent2">
                    <a:lumMod val="50000"/>
                  </a:schemeClr>
                </a:solidFill>
                <a:cs typeface="Arial" charset="0"/>
              </a:rPr>
              <a:t>useful</a:t>
            </a:r>
            <a:r>
              <a:rPr lang="pt-PT" sz="2400" dirty="0">
                <a:solidFill>
                  <a:schemeClr val="accent2">
                    <a:lumMod val="50000"/>
                  </a:schemeClr>
                </a:solidFill>
                <a:cs typeface="Arial" charset="0"/>
              </a:rPr>
              <a:t> </a:t>
            </a:r>
            <a:r>
              <a:rPr lang="pt-PT" sz="2400" dirty="0" err="1">
                <a:solidFill>
                  <a:schemeClr val="accent2">
                    <a:lumMod val="50000"/>
                  </a:schemeClr>
                </a:solidFill>
                <a:cs typeface="Arial" charset="0"/>
              </a:rPr>
              <a:t>approaches</a:t>
            </a:r>
            <a:r>
              <a:rPr lang="pt-PT" sz="2400" dirty="0">
                <a:solidFill>
                  <a:schemeClr val="accent2">
                    <a:lumMod val="50000"/>
                  </a:schemeClr>
                </a:solidFill>
                <a:cs typeface="Arial" charset="0"/>
              </a:rPr>
              <a:t> to study complex microbial communities in their natural environment, without the need for </a:t>
            </a:r>
            <a:r>
              <a:rPr lang="pt-PT" sz="2400" dirty="0" err="1">
                <a:solidFill>
                  <a:schemeClr val="accent2">
                    <a:lumMod val="50000"/>
                  </a:schemeClr>
                </a:solidFill>
                <a:cs typeface="Arial" charset="0"/>
              </a:rPr>
              <a:t>cultivation</a:t>
            </a:r>
            <a:r>
              <a:rPr lang="pt-PT" sz="2400" dirty="0">
                <a:solidFill>
                  <a:schemeClr val="accent2">
                    <a:lumMod val="50000"/>
                  </a:schemeClr>
                </a:solidFill>
                <a:cs typeface="Arial" charset="0"/>
              </a:rPr>
              <a:t>. </a:t>
            </a:r>
            <a:r>
              <a:rPr lang="pt-PT" sz="2400" dirty="0" err="1">
                <a:solidFill>
                  <a:schemeClr val="accent2">
                    <a:lumMod val="50000"/>
                  </a:schemeClr>
                </a:solidFill>
                <a:cs typeface="Arial" charset="0"/>
              </a:rPr>
              <a:t>However</a:t>
            </a:r>
            <a:r>
              <a:rPr lang="pt-PT" sz="2400" dirty="0">
                <a:solidFill>
                  <a:schemeClr val="accent2">
                    <a:lumMod val="50000"/>
                  </a:schemeClr>
                </a:solidFill>
                <a:cs typeface="Arial" charset="0"/>
              </a:rPr>
              <a:t>, MG and MT data analysis and interpretation is </a:t>
            </a:r>
            <a:r>
              <a:rPr lang="pt-PT" sz="2400" dirty="0" err="1">
                <a:solidFill>
                  <a:schemeClr val="accent2">
                    <a:lumMod val="50000"/>
                  </a:schemeClr>
                </a:solidFill>
                <a:cs typeface="Arial" charset="0"/>
              </a:rPr>
              <a:t>still</a:t>
            </a:r>
            <a:r>
              <a:rPr lang="pt-PT" sz="2400" dirty="0">
                <a:solidFill>
                  <a:schemeClr val="accent2">
                    <a:lumMod val="50000"/>
                  </a:schemeClr>
                </a:solidFill>
                <a:cs typeface="Arial" charset="0"/>
              </a:rPr>
              <a:t> </a:t>
            </a:r>
            <a:r>
              <a:rPr lang="pt-PT" sz="2400" dirty="0" err="1">
                <a:solidFill>
                  <a:schemeClr val="accent2">
                    <a:lumMod val="50000"/>
                  </a:schemeClr>
                </a:solidFill>
                <a:cs typeface="Arial" charset="0"/>
              </a:rPr>
              <a:t>challenging</a:t>
            </a:r>
            <a:r>
              <a:rPr lang="pt-PT" sz="2400" dirty="0">
                <a:solidFill>
                  <a:schemeClr val="accent2">
                    <a:lumMod val="50000"/>
                  </a:schemeClr>
                </a:solidFill>
                <a:cs typeface="Arial" charset="0"/>
              </a:rPr>
              <a:t>. </a:t>
            </a:r>
            <a:r>
              <a:rPr lang="pt-PT" sz="2400" dirty="0" err="1">
                <a:solidFill>
                  <a:schemeClr val="accent2">
                    <a:lumMod val="50000"/>
                  </a:schemeClr>
                </a:solidFill>
                <a:cs typeface="Arial" charset="0"/>
              </a:rPr>
              <a:t>None</a:t>
            </a:r>
            <a:r>
              <a:rPr lang="pt-PT" sz="2400" dirty="0">
                <a:solidFill>
                  <a:schemeClr val="accent2">
                    <a:lumMod val="50000"/>
                  </a:schemeClr>
                </a:solidFill>
                <a:cs typeface="Arial" charset="0"/>
              </a:rPr>
              <a:t> </a:t>
            </a:r>
            <a:r>
              <a:rPr lang="pt-PT" sz="2400" dirty="0" err="1">
                <a:solidFill>
                  <a:schemeClr val="accent2">
                    <a:lumMod val="50000"/>
                  </a:schemeClr>
                </a:solidFill>
                <a:cs typeface="Arial" charset="0"/>
              </a:rPr>
              <a:t>of</a:t>
            </a:r>
            <a:r>
              <a:rPr lang="pt-PT" sz="2400" dirty="0">
                <a:solidFill>
                  <a:schemeClr val="accent2">
                    <a:lumMod val="50000"/>
                  </a:schemeClr>
                </a:solidFill>
                <a:cs typeface="Arial" charset="0"/>
              </a:rPr>
              <a:t> </a:t>
            </a:r>
            <a:r>
              <a:rPr lang="pt-PT" sz="2400" dirty="0" err="1">
                <a:solidFill>
                  <a:schemeClr val="accent2">
                    <a:lumMod val="50000"/>
                  </a:schemeClr>
                </a:solidFill>
                <a:cs typeface="Arial" charset="0"/>
              </a:rPr>
              <a:t>the</a:t>
            </a:r>
            <a:r>
              <a:rPr lang="pt-PT" sz="2400" dirty="0">
                <a:solidFill>
                  <a:schemeClr val="accent2">
                    <a:lumMod val="50000"/>
                  </a:schemeClr>
                </a:solidFill>
                <a:cs typeface="Arial" charset="0"/>
              </a:rPr>
              <a:t> </a:t>
            </a:r>
            <a:r>
              <a:rPr lang="pt-PT" sz="2400" dirty="0" err="1">
                <a:solidFill>
                  <a:schemeClr val="accent2">
                    <a:lumMod val="50000"/>
                  </a:schemeClr>
                </a:solidFill>
                <a:cs typeface="Arial" charset="0"/>
              </a:rPr>
              <a:t>existing</a:t>
            </a:r>
            <a:r>
              <a:rPr lang="pt-PT" sz="2400" dirty="0">
                <a:solidFill>
                  <a:schemeClr val="accent2">
                    <a:lumMod val="50000"/>
                  </a:schemeClr>
                </a:solidFill>
                <a:cs typeface="Arial" charset="0"/>
              </a:rPr>
              <a:t> pipelines (e.g., MG-RAST</a:t>
            </a:r>
            <a:r>
              <a:rPr lang="pt-PT" sz="2400" baseline="30000" dirty="0">
                <a:solidFill>
                  <a:schemeClr val="accent2">
                    <a:lumMod val="50000"/>
                  </a:schemeClr>
                </a:solidFill>
                <a:cs typeface="Arial" charset="0"/>
              </a:rPr>
              <a:t>1</a:t>
            </a:r>
            <a:r>
              <a:rPr lang="pt-PT" sz="2400" dirty="0">
                <a:solidFill>
                  <a:schemeClr val="accent2">
                    <a:lumMod val="50000"/>
                  </a:schemeClr>
                </a:solidFill>
                <a:cs typeface="Arial" charset="0"/>
              </a:rPr>
              <a:t>, IMP</a:t>
            </a:r>
            <a:r>
              <a:rPr lang="pt-PT" sz="2400" baseline="30000" dirty="0">
                <a:solidFill>
                  <a:schemeClr val="accent2">
                    <a:lumMod val="50000"/>
                  </a:schemeClr>
                </a:solidFill>
                <a:cs typeface="Arial" charset="0"/>
              </a:rPr>
              <a:t>2</a:t>
            </a:r>
            <a:r>
              <a:rPr lang="pt-PT" sz="2400" dirty="0">
                <a:solidFill>
                  <a:schemeClr val="accent2">
                    <a:lumMod val="50000"/>
                  </a:schemeClr>
                </a:solidFill>
                <a:cs typeface="Arial" charset="0"/>
              </a:rPr>
              <a:t>, FMAP</a:t>
            </a:r>
            <a:r>
              <a:rPr lang="pt-PT" sz="2400" baseline="30000" dirty="0">
                <a:solidFill>
                  <a:schemeClr val="accent2">
                    <a:lumMod val="50000"/>
                  </a:schemeClr>
                </a:solidFill>
                <a:cs typeface="Arial" charset="0"/>
              </a:rPr>
              <a:t>3</a:t>
            </a:r>
            <a:r>
              <a:rPr lang="pt-PT" sz="2400" dirty="0">
                <a:solidFill>
                  <a:schemeClr val="accent2">
                    <a:lumMod val="50000"/>
                  </a:schemeClr>
                </a:solidFill>
                <a:cs typeface="Arial" charset="0"/>
              </a:rPr>
              <a:t> </a:t>
            </a:r>
            <a:r>
              <a:rPr lang="pt-PT" sz="2400" dirty="0" err="1">
                <a:solidFill>
                  <a:schemeClr val="accent2">
                    <a:lumMod val="50000"/>
                  </a:schemeClr>
                </a:solidFill>
                <a:cs typeface="Arial" charset="0"/>
              </a:rPr>
              <a:t>and</a:t>
            </a:r>
            <a:r>
              <a:rPr lang="pt-PT" sz="2400" dirty="0">
                <a:solidFill>
                  <a:schemeClr val="accent2">
                    <a:lumMod val="50000"/>
                  </a:schemeClr>
                </a:solidFill>
                <a:cs typeface="Arial" charset="0"/>
              </a:rPr>
              <a:t> SAMSA2</a:t>
            </a:r>
            <a:r>
              <a:rPr lang="pt-PT" sz="2400" baseline="30000" dirty="0">
                <a:solidFill>
                  <a:schemeClr val="accent2">
                    <a:lumMod val="50000"/>
                  </a:schemeClr>
                </a:solidFill>
                <a:cs typeface="Arial" charset="0"/>
              </a:rPr>
              <a:t>4</a:t>
            </a:r>
            <a:r>
              <a:rPr lang="pt-PT" sz="2400" dirty="0">
                <a:solidFill>
                  <a:schemeClr val="accent2">
                    <a:lumMod val="50000"/>
                  </a:schemeClr>
                </a:solidFill>
                <a:cs typeface="Arial" charset="0"/>
              </a:rPr>
              <a:t>) </a:t>
            </a:r>
            <a:r>
              <a:rPr lang="pt-PT" sz="2400" dirty="0" err="1">
                <a:solidFill>
                  <a:schemeClr val="accent2">
                    <a:lumMod val="50000"/>
                  </a:schemeClr>
                </a:solidFill>
                <a:cs typeface="Arial" charset="0"/>
              </a:rPr>
              <a:t>perform</a:t>
            </a:r>
            <a:r>
              <a:rPr lang="pt-PT" sz="2400" dirty="0">
                <a:solidFill>
                  <a:schemeClr val="accent2">
                    <a:lumMod val="50000"/>
                  </a:schemeClr>
                </a:solidFill>
                <a:cs typeface="Arial" charset="0"/>
              </a:rPr>
              <a:t> a complete </a:t>
            </a:r>
            <a:r>
              <a:rPr lang="pt-PT" sz="2400" dirty="0" err="1">
                <a:solidFill>
                  <a:schemeClr val="accent2">
                    <a:lumMod val="50000"/>
                  </a:schemeClr>
                </a:solidFill>
                <a:cs typeface="Arial" charset="0"/>
              </a:rPr>
              <a:t>and</a:t>
            </a:r>
            <a:r>
              <a:rPr lang="pt-PT" sz="2400" dirty="0">
                <a:solidFill>
                  <a:schemeClr val="accent2">
                    <a:lumMod val="50000"/>
                  </a:schemeClr>
                </a:solidFill>
                <a:cs typeface="Arial" charset="0"/>
              </a:rPr>
              <a:t> </a:t>
            </a:r>
            <a:r>
              <a:rPr lang="pt-PT" sz="2400" dirty="0" err="1">
                <a:solidFill>
                  <a:schemeClr val="accent2">
                    <a:lumMod val="50000"/>
                  </a:schemeClr>
                </a:solidFill>
                <a:cs typeface="Arial" charset="0"/>
              </a:rPr>
              <a:t>integrated</a:t>
            </a:r>
            <a:r>
              <a:rPr lang="pt-PT" sz="2400" dirty="0">
                <a:solidFill>
                  <a:schemeClr val="accent2">
                    <a:lumMod val="50000"/>
                  </a:schemeClr>
                </a:solidFill>
                <a:cs typeface="Arial" charset="0"/>
              </a:rPr>
              <a:t> MG/MT data </a:t>
            </a:r>
            <a:r>
              <a:rPr lang="pt-PT" sz="2400" dirty="0" err="1">
                <a:solidFill>
                  <a:schemeClr val="accent2">
                    <a:lumMod val="50000"/>
                  </a:schemeClr>
                </a:solidFill>
                <a:cs typeface="Arial" charset="0"/>
              </a:rPr>
              <a:t>analysis</a:t>
            </a:r>
            <a:r>
              <a:rPr lang="pt-PT" sz="2400" dirty="0">
                <a:solidFill>
                  <a:schemeClr val="accent2">
                    <a:lumMod val="50000"/>
                  </a:schemeClr>
                </a:solidFill>
                <a:cs typeface="Arial" charset="0"/>
              </a:rPr>
              <a:t> </a:t>
            </a:r>
            <a:r>
              <a:rPr lang="pt-PT" sz="2400" dirty="0" err="1">
                <a:solidFill>
                  <a:schemeClr val="accent2">
                    <a:lumMod val="50000"/>
                  </a:schemeClr>
                </a:solidFill>
                <a:cs typeface="Arial" charset="0"/>
              </a:rPr>
              <a:t>including</a:t>
            </a:r>
            <a:r>
              <a:rPr lang="pt-PT" sz="2400" dirty="0">
                <a:solidFill>
                  <a:schemeClr val="accent2">
                    <a:lumMod val="50000"/>
                  </a:schemeClr>
                </a:solidFill>
                <a:cs typeface="Arial" charset="0"/>
              </a:rPr>
              <a:t>, </a:t>
            </a:r>
            <a:r>
              <a:rPr lang="pt-PT" sz="2400" dirty="0" err="1">
                <a:solidFill>
                  <a:schemeClr val="accent2">
                    <a:lumMod val="50000"/>
                  </a:schemeClr>
                </a:solidFill>
                <a:cs typeface="Arial" charset="0"/>
              </a:rPr>
              <a:t>raw</a:t>
            </a:r>
            <a:r>
              <a:rPr lang="pt-PT" sz="2400" dirty="0">
                <a:solidFill>
                  <a:schemeClr val="accent2">
                    <a:lumMod val="50000"/>
                  </a:schemeClr>
                </a:solidFill>
                <a:cs typeface="Arial" charset="0"/>
              </a:rPr>
              <a:t> files </a:t>
            </a:r>
            <a:r>
              <a:rPr lang="pt-PT" sz="2400" dirty="0" err="1">
                <a:solidFill>
                  <a:schemeClr val="accent2">
                    <a:lumMod val="50000"/>
                  </a:schemeClr>
                </a:solidFill>
                <a:cs typeface="Arial" charset="0"/>
              </a:rPr>
              <a:t>preprocessing</a:t>
            </a:r>
            <a:r>
              <a:rPr lang="pt-PT" sz="2400" dirty="0">
                <a:solidFill>
                  <a:schemeClr val="accent2">
                    <a:lumMod val="50000"/>
                  </a:schemeClr>
                </a:solidFill>
                <a:cs typeface="Arial" charset="0"/>
              </a:rPr>
              <a:t>, </a:t>
            </a:r>
            <a:r>
              <a:rPr lang="pt-PT" sz="2400" dirty="0" err="1">
                <a:solidFill>
                  <a:schemeClr val="accent2">
                    <a:lumMod val="50000"/>
                  </a:schemeClr>
                </a:solidFill>
                <a:cs typeface="Arial" charset="0"/>
              </a:rPr>
              <a:t>reconstruction</a:t>
            </a:r>
            <a:r>
              <a:rPr lang="pt-PT" sz="2400" dirty="0">
                <a:solidFill>
                  <a:schemeClr val="accent2">
                    <a:lumMod val="50000"/>
                  </a:schemeClr>
                </a:solidFill>
                <a:cs typeface="Arial" charset="0"/>
              </a:rPr>
              <a:t> </a:t>
            </a:r>
            <a:r>
              <a:rPr lang="pt-PT" sz="2400" dirty="0" err="1">
                <a:solidFill>
                  <a:schemeClr val="accent2">
                    <a:lumMod val="50000"/>
                  </a:schemeClr>
                </a:solidFill>
                <a:cs typeface="Arial" charset="0"/>
              </a:rPr>
              <a:t>of</a:t>
            </a:r>
            <a:r>
              <a:rPr lang="pt-PT" sz="2400" dirty="0">
                <a:solidFill>
                  <a:schemeClr val="accent2">
                    <a:lumMod val="50000"/>
                  </a:schemeClr>
                </a:solidFill>
                <a:cs typeface="Arial" charset="0"/>
              </a:rPr>
              <a:t> </a:t>
            </a:r>
            <a:r>
              <a:rPr lang="pt-PT" sz="2400" dirty="0" err="1">
                <a:solidFill>
                  <a:schemeClr val="accent2">
                    <a:lumMod val="50000"/>
                  </a:schemeClr>
                </a:solidFill>
                <a:cs typeface="Arial" charset="0"/>
              </a:rPr>
              <a:t>metagenomes</a:t>
            </a:r>
            <a:r>
              <a:rPr lang="pt-PT" sz="2400" dirty="0">
                <a:solidFill>
                  <a:schemeClr val="accent2">
                    <a:lumMod val="50000"/>
                  </a:schemeClr>
                </a:solidFill>
                <a:cs typeface="Arial" charset="0"/>
              </a:rPr>
              <a:t>, </a:t>
            </a:r>
            <a:r>
              <a:rPr lang="pt-PT" sz="2400" dirty="0" err="1">
                <a:solidFill>
                  <a:schemeClr val="accent2">
                    <a:lumMod val="50000"/>
                  </a:schemeClr>
                </a:solidFill>
                <a:cs typeface="Arial" charset="0"/>
              </a:rPr>
              <a:t>annotation</a:t>
            </a:r>
            <a:r>
              <a:rPr lang="pt-PT" sz="2400" dirty="0">
                <a:solidFill>
                  <a:schemeClr val="accent2">
                    <a:lumMod val="50000"/>
                  </a:schemeClr>
                </a:solidFill>
                <a:cs typeface="Arial" charset="0"/>
              </a:rPr>
              <a:t> </a:t>
            </a:r>
            <a:r>
              <a:rPr lang="pt-PT" sz="2400" dirty="0" err="1">
                <a:solidFill>
                  <a:schemeClr val="accent2">
                    <a:lumMod val="50000"/>
                  </a:schemeClr>
                </a:solidFill>
                <a:cs typeface="Arial" charset="0"/>
              </a:rPr>
              <a:t>and</a:t>
            </a:r>
            <a:r>
              <a:rPr lang="pt-PT" sz="2400" dirty="0">
                <a:solidFill>
                  <a:schemeClr val="accent2">
                    <a:lumMod val="50000"/>
                  </a:schemeClr>
                </a:solidFill>
                <a:cs typeface="Arial" charset="0"/>
              </a:rPr>
              <a:t> </a:t>
            </a:r>
            <a:r>
              <a:rPr lang="pt-PT" sz="2400" dirty="0" err="1">
                <a:solidFill>
                  <a:schemeClr val="accent2">
                    <a:lumMod val="50000"/>
                  </a:schemeClr>
                </a:solidFill>
                <a:cs typeface="Arial" charset="0"/>
              </a:rPr>
              <a:t>differential</a:t>
            </a:r>
            <a:r>
              <a:rPr lang="pt-PT" sz="2400" dirty="0">
                <a:solidFill>
                  <a:schemeClr val="accent2">
                    <a:lumMod val="50000"/>
                  </a:schemeClr>
                </a:solidFill>
                <a:cs typeface="Arial" charset="0"/>
              </a:rPr>
              <a:t> gene </a:t>
            </a:r>
            <a:r>
              <a:rPr lang="pt-PT" sz="2400" dirty="0" err="1">
                <a:solidFill>
                  <a:schemeClr val="accent2">
                    <a:lumMod val="50000"/>
                  </a:schemeClr>
                </a:solidFill>
                <a:cs typeface="Arial" charset="0"/>
              </a:rPr>
              <a:t>expression</a:t>
            </a:r>
            <a:r>
              <a:rPr lang="pt-PT" sz="2400" dirty="0">
                <a:solidFill>
                  <a:schemeClr val="accent2">
                    <a:lumMod val="50000"/>
                  </a:schemeClr>
                </a:solidFill>
                <a:cs typeface="Arial" charset="0"/>
              </a:rPr>
              <a:t>. </a:t>
            </a:r>
            <a:r>
              <a:rPr lang="pt-PT" sz="2400" dirty="0" err="1">
                <a:solidFill>
                  <a:schemeClr val="accent2">
                    <a:lumMod val="50000"/>
                  </a:schemeClr>
                </a:solidFill>
                <a:cs typeface="Arial" charset="0"/>
              </a:rPr>
              <a:t>Therefore</a:t>
            </a:r>
            <a:r>
              <a:rPr lang="pt-PT" sz="2400" dirty="0">
                <a:solidFill>
                  <a:schemeClr val="accent2">
                    <a:lumMod val="50000"/>
                  </a:schemeClr>
                </a:solidFill>
                <a:cs typeface="Arial" charset="0"/>
              </a:rPr>
              <a:t>, </a:t>
            </a:r>
            <a:r>
              <a:rPr lang="pt-PT" sz="2400" dirty="0" err="1">
                <a:solidFill>
                  <a:schemeClr val="accent2">
                    <a:lumMod val="50000"/>
                  </a:schemeClr>
                </a:solidFill>
                <a:cs typeface="Arial" charset="0"/>
              </a:rPr>
              <a:t>an</a:t>
            </a:r>
            <a:r>
              <a:rPr lang="pt-PT" sz="2400" dirty="0">
                <a:solidFill>
                  <a:schemeClr val="accent2">
                    <a:lumMod val="50000"/>
                  </a:schemeClr>
                </a:solidFill>
                <a:cs typeface="Arial" charset="0"/>
              </a:rPr>
              <a:t> </a:t>
            </a:r>
            <a:r>
              <a:rPr lang="pt-PT" sz="2400" dirty="0" err="1">
                <a:solidFill>
                  <a:schemeClr val="accent2">
                    <a:lumMod val="50000"/>
                  </a:schemeClr>
                </a:solidFill>
                <a:cs typeface="Arial" charset="0"/>
              </a:rPr>
              <a:t>automated</a:t>
            </a:r>
            <a:r>
              <a:rPr lang="pt-PT" sz="2400" dirty="0">
                <a:solidFill>
                  <a:schemeClr val="accent2">
                    <a:lumMod val="50000"/>
                  </a:schemeClr>
                </a:solidFill>
                <a:cs typeface="Arial" charset="0"/>
              </a:rPr>
              <a:t> pipeline </a:t>
            </a:r>
            <a:r>
              <a:rPr lang="pt-PT" sz="2400" dirty="0" err="1">
                <a:solidFill>
                  <a:schemeClr val="accent2">
                    <a:lumMod val="50000"/>
                  </a:schemeClr>
                </a:solidFill>
                <a:cs typeface="Arial" charset="0"/>
              </a:rPr>
              <a:t>including</a:t>
            </a:r>
            <a:r>
              <a:rPr lang="pt-PT" sz="2400" dirty="0">
                <a:solidFill>
                  <a:schemeClr val="accent2">
                    <a:lumMod val="50000"/>
                  </a:schemeClr>
                </a:solidFill>
                <a:cs typeface="Arial" charset="0"/>
              </a:rPr>
              <a:t> </a:t>
            </a:r>
            <a:r>
              <a:rPr lang="pt-PT" sz="2400" dirty="0" err="1">
                <a:solidFill>
                  <a:schemeClr val="accent2">
                    <a:lumMod val="50000"/>
                  </a:schemeClr>
                </a:solidFill>
                <a:cs typeface="Arial" charset="0"/>
              </a:rPr>
              <a:t>all</a:t>
            </a:r>
            <a:r>
              <a:rPr lang="pt-PT" sz="2400" dirty="0">
                <a:solidFill>
                  <a:schemeClr val="accent2">
                    <a:lumMod val="50000"/>
                  </a:schemeClr>
                </a:solidFill>
                <a:cs typeface="Arial" charset="0"/>
              </a:rPr>
              <a:t> </a:t>
            </a:r>
            <a:r>
              <a:rPr lang="pt-PT" sz="2400" dirty="0" err="1">
                <a:solidFill>
                  <a:schemeClr val="accent2">
                    <a:lumMod val="50000"/>
                  </a:schemeClr>
                </a:solidFill>
                <a:cs typeface="Arial" charset="0"/>
              </a:rPr>
              <a:t>these</a:t>
            </a:r>
            <a:r>
              <a:rPr lang="pt-PT" sz="2400" dirty="0">
                <a:solidFill>
                  <a:schemeClr val="accent2">
                    <a:lumMod val="50000"/>
                  </a:schemeClr>
                </a:solidFill>
                <a:cs typeface="Arial" charset="0"/>
              </a:rPr>
              <a:t> </a:t>
            </a:r>
            <a:r>
              <a:rPr lang="pt-PT" sz="2400" dirty="0" err="1">
                <a:solidFill>
                  <a:schemeClr val="accent2">
                    <a:lumMod val="50000"/>
                  </a:schemeClr>
                </a:solidFill>
                <a:cs typeface="Arial" charset="0"/>
              </a:rPr>
              <a:t>functionalities</a:t>
            </a:r>
            <a:r>
              <a:rPr lang="pt-PT" sz="2400" dirty="0">
                <a:solidFill>
                  <a:schemeClr val="accent2">
                    <a:lumMod val="50000"/>
                  </a:schemeClr>
                </a:solidFill>
                <a:cs typeface="Arial" charset="0"/>
              </a:rPr>
              <a:t> </a:t>
            </a:r>
            <a:r>
              <a:rPr lang="pt-PT" sz="2400" dirty="0" err="1">
                <a:solidFill>
                  <a:schemeClr val="accent2">
                    <a:lumMod val="50000"/>
                  </a:schemeClr>
                </a:solidFill>
                <a:cs typeface="Arial" charset="0"/>
              </a:rPr>
              <a:t>is</a:t>
            </a:r>
            <a:r>
              <a:rPr lang="pt-PT" sz="2400" dirty="0">
                <a:solidFill>
                  <a:schemeClr val="accent2">
                    <a:lumMod val="50000"/>
                  </a:schemeClr>
                </a:solidFill>
                <a:cs typeface="Arial" charset="0"/>
              </a:rPr>
              <a:t> </a:t>
            </a:r>
            <a:r>
              <a:rPr lang="pt-PT" sz="2400" dirty="0" err="1">
                <a:solidFill>
                  <a:schemeClr val="accent2">
                    <a:lumMod val="50000"/>
                  </a:schemeClr>
                </a:solidFill>
                <a:cs typeface="Arial" charset="0"/>
              </a:rPr>
              <a:t>lacking</a:t>
            </a:r>
            <a:r>
              <a:rPr lang="pt-PT" sz="2400" dirty="0">
                <a:solidFill>
                  <a:schemeClr val="accent2">
                    <a:lumMod val="50000"/>
                  </a:schemeClr>
                </a:solidFill>
                <a:cs typeface="Arial" charset="0"/>
              </a:rPr>
              <a:t>. </a:t>
            </a:r>
          </a:p>
          <a:p>
            <a:pPr algn="just">
              <a:lnSpc>
                <a:spcPct val="150000"/>
              </a:lnSpc>
            </a:pPr>
            <a:r>
              <a:rPr lang="pt-PT" sz="2400" dirty="0" err="1">
                <a:solidFill>
                  <a:schemeClr val="accent2">
                    <a:lumMod val="50000"/>
                  </a:schemeClr>
                </a:solidFill>
                <a:cs typeface="Arial" charset="0"/>
              </a:rPr>
              <a:t>Here</a:t>
            </a:r>
            <a:r>
              <a:rPr lang="pt-PT" sz="2400" dirty="0">
                <a:solidFill>
                  <a:schemeClr val="accent2">
                    <a:lumMod val="50000"/>
                  </a:schemeClr>
                </a:solidFill>
                <a:cs typeface="Arial" charset="0"/>
              </a:rPr>
              <a:t> </a:t>
            </a:r>
            <a:r>
              <a:rPr lang="pt-PT" sz="2400" dirty="0" err="1">
                <a:solidFill>
                  <a:schemeClr val="accent2">
                    <a:lumMod val="50000"/>
                  </a:schemeClr>
                </a:solidFill>
                <a:cs typeface="Arial" charset="0"/>
              </a:rPr>
              <a:t>we</a:t>
            </a:r>
            <a:r>
              <a:rPr lang="pt-PT" sz="2400" dirty="0">
                <a:solidFill>
                  <a:schemeClr val="accent2">
                    <a:lumMod val="50000"/>
                  </a:schemeClr>
                </a:solidFill>
                <a:cs typeface="Arial" charset="0"/>
              </a:rPr>
              <a:t> </a:t>
            </a:r>
            <a:r>
              <a:rPr lang="pt-PT" sz="2400" dirty="0" err="1">
                <a:solidFill>
                  <a:schemeClr val="accent2">
                    <a:lumMod val="50000"/>
                  </a:schemeClr>
                </a:solidFill>
                <a:cs typeface="Arial" charset="0"/>
              </a:rPr>
              <a:t>present</a:t>
            </a:r>
            <a:r>
              <a:rPr lang="pt-PT" sz="2400" dirty="0">
                <a:solidFill>
                  <a:schemeClr val="accent2">
                    <a:lumMod val="50000"/>
                  </a:schemeClr>
                </a:solidFill>
                <a:cs typeface="Arial" charset="0"/>
              </a:rPr>
              <a:t> </a:t>
            </a:r>
            <a:r>
              <a:rPr lang="pt-PT" sz="2400" dirty="0" err="1">
                <a:solidFill>
                  <a:schemeClr val="accent2">
                    <a:lumMod val="50000"/>
                  </a:schemeClr>
                </a:solidFill>
                <a:cs typeface="Arial" charset="0"/>
              </a:rPr>
              <a:t>the</a:t>
            </a:r>
            <a:r>
              <a:rPr lang="pt-PT" sz="2400" dirty="0">
                <a:solidFill>
                  <a:schemeClr val="accent2">
                    <a:lumMod val="50000"/>
                  </a:schemeClr>
                </a:solidFill>
                <a:cs typeface="Arial" charset="0"/>
              </a:rPr>
              <a:t> Meta-</a:t>
            </a:r>
            <a:r>
              <a:rPr lang="pt-PT" sz="2400" dirty="0" err="1">
                <a:solidFill>
                  <a:schemeClr val="accent2">
                    <a:lumMod val="50000"/>
                  </a:schemeClr>
                </a:solidFill>
                <a:cs typeface="Arial" charset="0"/>
              </a:rPr>
              <a:t>Omics</a:t>
            </a:r>
            <a:r>
              <a:rPr lang="pt-PT" sz="2400" dirty="0">
                <a:solidFill>
                  <a:schemeClr val="accent2">
                    <a:lumMod val="50000"/>
                  </a:schemeClr>
                </a:solidFill>
                <a:cs typeface="Arial" charset="0"/>
              </a:rPr>
              <a:t> Software for </a:t>
            </a:r>
            <a:r>
              <a:rPr lang="pt-PT" sz="2400" dirty="0" err="1">
                <a:solidFill>
                  <a:schemeClr val="accent2">
                    <a:lumMod val="50000"/>
                  </a:schemeClr>
                </a:solidFill>
                <a:cs typeface="Arial" charset="0"/>
              </a:rPr>
              <a:t>Community</a:t>
            </a:r>
            <a:r>
              <a:rPr lang="pt-PT" sz="2400" dirty="0">
                <a:solidFill>
                  <a:schemeClr val="accent2">
                    <a:lumMod val="50000"/>
                  </a:schemeClr>
                </a:solidFill>
                <a:cs typeface="Arial" charset="0"/>
              </a:rPr>
              <a:t> </a:t>
            </a:r>
            <a:r>
              <a:rPr lang="pt-PT" sz="2400" dirty="0" err="1">
                <a:solidFill>
                  <a:schemeClr val="accent2">
                    <a:lumMod val="50000"/>
                  </a:schemeClr>
                </a:solidFill>
                <a:cs typeface="Arial" charset="0"/>
              </a:rPr>
              <a:t>Analysis</a:t>
            </a:r>
            <a:r>
              <a:rPr lang="pt-PT" sz="2400" dirty="0">
                <a:solidFill>
                  <a:schemeClr val="accent2">
                    <a:lumMod val="50000"/>
                  </a:schemeClr>
                </a:solidFill>
                <a:cs typeface="Arial" charset="0"/>
              </a:rPr>
              <a:t> (MOSCA), a </a:t>
            </a:r>
            <a:r>
              <a:rPr lang="pt-PT" sz="2400" dirty="0" err="1">
                <a:solidFill>
                  <a:schemeClr val="accent2">
                    <a:lumMod val="50000"/>
                  </a:schemeClr>
                </a:solidFill>
                <a:cs typeface="Arial" charset="0"/>
              </a:rPr>
              <a:t>new</a:t>
            </a:r>
            <a:r>
              <a:rPr lang="pt-PT" sz="2400" dirty="0">
                <a:solidFill>
                  <a:schemeClr val="accent2">
                    <a:lumMod val="50000"/>
                  </a:schemeClr>
                </a:solidFill>
                <a:cs typeface="Arial" charset="0"/>
              </a:rPr>
              <a:t> pipeline </a:t>
            </a:r>
            <a:r>
              <a:rPr lang="pt-PT" sz="2400" dirty="0" err="1">
                <a:solidFill>
                  <a:schemeClr val="accent2">
                    <a:lumMod val="50000"/>
                  </a:schemeClr>
                </a:solidFill>
                <a:cs typeface="Arial" charset="0"/>
              </a:rPr>
              <a:t>that</a:t>
            </a:r>
            <a:r>
              <a:rPr lang="pt-PT" sz="2400" dirty="0">
                <a:solidFill>
                  <a:schemeClr val="accent2">
                    <a:lumMod val="50000"/>
                  </a:schemeClr>
                </a:solidFill>
                <a:cs typeface="Arial" charset="0"/>
              </a:rPr>
              <a:t> </a:t>
            </a:r>
            <a:r>
              <a:rPr lang="pt-PT" sz="2400" dirty="0" err="1">
                <a:solidFill>
                  <a:schemeClr val="accent2">
                    <a:lumMod val="50000"/>
                  </a:schemeClr>
                </a:solidFill>
                <a:cs typeface="Arial" charset="0"/>
              </a:rPr>
              <a:t>integrates</a:t>
            </a:r>
            <a:r>
              <a:rPr lang="pt-PT" sz="2400" dirty="0">
                <a:solidFill>
                  <a:schemeClr val="accent2">
                    <a:lumMod val="50000"/>
                  </a:schemeClr>
                </a:solidFill>
                <a:cs typeface="Arial" charset="0"/>
              </a:rPr>
              <a:t> major steps </a:t>
            </a:r>
            <a:r>
              <a:rPr lang="pt-PT" sz="2400" dirty="0" err="1">
                <a:solidFill>
                  <a:schemeClr val="accent2">
                    <a:lumMod val="50000"/>
                  </a:schemeClr>
                </a:solidFill>
                <a:cs typeface="Arial" charset="0"/>
              </a:rPr>
              <a:t>of</a:t>
            </a:r>
            <a:r>
              <a:rPr lang="pt-PT" sz="2400" dirty="0">
                <a:solidFill>
                  <a:schemeClr val="accent2">
                    <a:lumMod val="50000"/>
                  </a:schemeClr>
                </a:solidFill>
                <a:cs typeface="Arial" charset="0"/>
              </a:rPr>
              <a:t> MG </a:t>
            </a:r>
            <a:r>
              <a:rPr lang="pt-PT" sz="2400" dirty="0" err="1">
                <a:solidFill>
                  <a:schemeClr val="accent2">
                    <a:lumMod val="50000"/>
                  </a:schemeClr>
                </a:solidFill>
                <a:cs typeface="Arial" charset="0"/>
              </a:rPr>
              <a:t>and</a:t>
            </a:r>
            <a:r>
              <a:rPr lang="pt-PT" sz="2400" dirty="0">
                <a:solidFill>
                  <a:schemeClr val="accent2">
                    <a:lumMod val="50000"/>
                  </a:schemeClr>
                </a:solidFill>
                <a:cs typeface="Arial" charset="0"/>
              </a:rPr>
              <a:t> MT </a:t>
            </a:r>
            <a:r>
              <a:rPr lang="pt-PT" sz="2400" dirty="0" err="1">
                <a:solidFill>
                  <a:schemeClr val="accent2">
                    <a:lumMod val="50000"/>
                  </a:schemeClr>
                </a:solidFill>
                <a:cs typeface="Arial" charset="0"/>
              </a:rPr>
              <a:t>analysis</a:t>
            </a:r>
            <a:r>
              <a:rPr lang="pt-PT" sz="2400" dirty="0">
                <a:solidFill>
                  <a:schemeClr val="accent2">
                    <a:lumMod val="50000"/>
                  </a:schemeClr>
                </a:solidFill>
                <a:cs typeface="Arial" charset="0"/>
              </a:rPr>
              <a:t>, </a:t>
            </a:r>
            <a:r>
              <a:rPr lang="pt-PT" sz="2400" dirty="0" err="1">
                <a:solidFill>
                  <a:schemeClr val="accent2">
                    <a:lumMod val="50000"/>
                  </a:schemeClr>
                </a:solidFill>
                <a:cs typeface="Arial" charset="0"/>
              </a:rPr>
              <a:t>including</a:t>
            </a:r>
            <a:r>
              <a:rPr lang="pt-PT" sz="2400" dirty="0">
                <a:solidFill>
                  <a:schemeClr val="accent2">
                    <a:lumMod val="50000"/>
                  </a:schemeClr>
                </a:solidFill>
                <a:cs typeface="Arial" charset="0"/>
              </a:rPr>
              <a:t> </a:t>
            </a:r>
            <a:r>
              <a:rPr lang="pt-PT" sz="2400" dirty="0" err="1">
                <a:solidFill>
                  <a:schemeClr val="accent2">
                    <a:lumMod val="50000"/>
                  </a:schemeClr>
                </a:solidFill>
                <a:cs typeface="Arial" charset="0"/>
              </a:rPr>
              <a:t>preprocessing</a:t>
            </a:r>
            <a:r>
              <a:rPr lang="pt-PT" sz="2400" dirty="0">
                <a:solidFill>
                  <a:schemeClr val="accent2">
                    <a:lumMod val="50000"/>
                  </a:schemeClr>
                </a:solidFill>
                <a:cs typeface="Arial" charset="0"/>
              </a:rPr>
              <a:t>, </a:t>
            </a:r>
            <a:r>
              <a:rPr lang="pt-PT" sz="2400" dirty="0" err="1">
                <a:solidFill>
                  <a:schemeClr val="accent2">
                    <a:lumMod val="50000"/>
                  </a:schemeClr>
                </a:solidFill>
                <a:cs typeface="Arial" charset="0"/>
              </a:rPr>
              <a:t>assembly</a:t>
            </a:r>
            <a:r>
              <a:rPr lang="pt-PT" sz="2400" dirty="0">
                <a:solidFill>
                  <a:schemeClr val="accent2">
                    <a:lumMod val="50000"/>
                  </a:schemeClr>
                </a:solidFill>
                <a:cs typeface="Arial" charset="0"/>
              </a:rPr>
              <a:t>, </a:t>
            </a:r>
            <a:r>
              <a:rPr lang="pt-PT" sz="2400" dirty="0" err="1">
                <a:solidFill>
                  <a:schemeClr val="accent2">
                    <a:lumMod val="50000"/>
                  </a:schemeClr>
                </a:solidFill>
                <a:cs typeface="Arial" charset="0"/>
              </a:rPr>
              <a:t>annotation</a:t>
            </a:r>
            <a:r>
              <a:rPr lang="pt-PT" sz="2400" dirty="0">
                <a:solidFill>
                  <a:schemeClr val="accent2">
                    <a:lumMod val="50000"/>
                  </a:schemeClr>
                </a:solidFill>
                <a:cs typeface="Arial" charset="0"/>
              </a:rPr>
              <a:t>, </a:t>
            </a:r>
            <a:r>
              <a:rPr lang="pt-PT" sz="2400" dirty="0" err="1">
                <a:solidFill>
                  <a:schemeClr val="accent2">
                    <a:lumMod val="50000"/>
                  </a:schemeClr>
                </a:solidFill>
                <a:cs typeface="Arial" charset="0"/>
              </a:rPr>
              <a:t>differential</a:t>
            </a:r>
            <a:r>
              <a:rPr lang="pt-PT" sz="2400" dirty="0">
                <a:solidFill>
                  <a:schemeClr val="accent2">
                    <a:lumMod val="50000"/>
                  </a:schemeClr>
                </a:solidFill>
                <a:cs typeface="Arial" charset="0"/>
              </a:rPr>
              <a:t> gene </a:t>
            </a:r>
            <a:r>
              <a:rPr lang="pt-PT" sz="2400" dirty="0" err="1">
                <a:solidFill>
                  <a:schemeClr val="accent2">
                    <a:lumMod val="50000"/>
                  </a:schemeClr>
                </a:solidFill>
                <a:cs typeface="Arial" charset="0"/>
              </a:rPr>
              <a:t>expression</a:t>
            </a:r>
            <a:r>
              <a:rPr lang="pt-PT" sz="2400" dirty="0">
                <a:solidFill>
                  <a:schemeClr val="accent2">
                    <a:lumMod val="50000"/>
                  </a:schemeClr>
                </a:solidFill>
                <a:cs typeface="Arial" charset="0"/>
              </a:rPr>
              <a:t> </a:t>
            </a:r>
            <a:r>
              <a:rPr lang="pt-PT" sz="2400" dirty="0" err="1">
                <a:solidFill>
                  <a:schemeClr val="accent2">
                    <a:lumMod val="50000"/>
                  </a:schemeClr>
                </a:solidFill>
                <a:cs typeface="Arial" charset="0"/>
              </a:rPr>
              <a:t>and</a:t>
            </a:r>
            <a:r>
              <a:rPr lang="pt-PT" sz="2400" dirty="0">
                <a:solidFill>
                  <a:schemeClr val="accent2">
                    <a:lumMod val="50000"/>
                  </a:schemeClr>
                </a:solidFill>
                <a:cs typeface="Arial" charset="0"/>
              </a:rPr>
              <a:t> </a:t>
            </a:r>
            <a:r>
              <a:rPr lang="pt-PT" sz="2400" dirty="0" err="1">
                <a:solidFill>
                  <a:schemeClr val="accent2">
                    <a:lumMod val="50000"/>
                  </a:schemeClr>
                </a:solidFill>
                <a:cs typeface="Arial" charset="0"/>
              </a:rPr>
              <a:t>multi-sample</a:t>
            </a:r>
            <a:r>
              <a:rPr lang="pt-PT" sz="2400" dirty="0">
                <a:solidFill>
                  <a:schemeClr val="accent2">
                    <a:lumMod val="50000"/>
                  </a:schemeClr>
                </a:solidFill>
                <a:cs typeface="Arial" charset="0"/>
              </a:rPr>
              <a:t> </a:t>
            </a:r>
            <a:r>
              <a:rPr lang="pt-PT" sz="2400" dirty="0" err="1">
                <a:solidFill>
                  <a:schemeClr val="accent2">
                    <a:lumMod val="50000"/>
                  </a:schemeClr>
                </a:solidFill>
                <a:cs typeface="Arial" charset="0"/>
              </a:rPr>
              <a:t>comparison</a:t>
            </a:r>
            <a:r>
              <a:rPr lang="pt-PT" sz="2400" dirty="0">
                <a:solidFill>
                  <a:schemeClr val="accent2">
                    <a:lumMod val="50000"/>
                  </a:schemeClr>
                </a:solidFill>
                <a:cs typeface="Arial" charset="0"/>
              </a:rPr>
              <a:t>, </a:t>
            </a:r>
            <a:r>
              <a:rPr lang="pt-PT" sz="2400" dirty="0" err="1">
                <a:solidFill>
                  <a:schemeClr val="accent2">
                    <a:lumMod val="50000"/>
                  </a:schemeClr>
                </a:solidFill>
                <a:cs typeface="Arial" charset="0"/>
              </a:rPr>
              <a:t>with</a:t>
            </a:r>
            <a:r>
              <a:rPr lang="pt-PT" sz="2400" dirty="0">
                <a:solidFill>
                  <a:schemeClr val="accent2">
                    <a:lumMod val="50000"/>
                  </a:schemeClr>
                </a:solidFill>
                <a:cs typeface="Arial" charset="0"/>
              </a:rPr>
              <a:t> </a:t>
            </a:r>
            <a:r>
              <a:rPr lang="pt-PT" sz="2400" dirty="0" err="1">
                <a:solidFill>
                  <a:schemeClr val="accent2">
                    <a:lumMod val="50000"/>
                  </a:schemeClr>
                </a:solidFill>
                <a:cs typeface="Arial" charset="0"/>
              </a:rPr>
              <a:t>emphasis</a:t>
            </a:r>
            <a:r>
              <a:rPr lang="pt-PT" sz="2400" dirty="0">
                <a:solidFill>
                  <a:schemeClr val="accent2">
                    <a:lumMod val="50000"/>
                  </a:schemeClr>
                </a:solidFill>
                <a:cs typeface="Arial" charset="0"/>
              </a:rPr>
              <a:t> </a:t>
            </a:r>
            <a:r>
              <a:rPr lang="pt-PT" sz="2400" dirty="0" err="1">
                <a:solidFill>
                  <a:schemeClr val="accent2">
                    <a:lumMod val="50000"/>
                  </a:schemeClr>
                </a:solidFill>
                <a:cs typeface="Arial" charset="0"/>
              </a:rPr>
              <a:t>on</a:t>
            </a:r>
            <a:r>
              <a:rPr lang="pt-PT" sz="2400" dirty="0">
                <a:solidFill>
                  <a:schemeClr val="accent2">
                    <a:lumMod val="50000"/>
                  </a:schemeClr>
                </a:solidFill>
                <a:cs typeface="Arial" charset="0"/>
              </a:rPr>
              <a:t> </a:t>
            </a:r>
            <a:r>
              <a:rPr lang="pt-PT" sz="2400" dirty="0" err="1">
                <a:solidFill>
                  <a:schemeClr val="accent2">
                    <a:lumMod val="50000"/>
                  </a:schemeClr>
                </a:solidFill>
                <a:cs typeface="Arial" charset="0"/>
              </a:rPr>
              <a:t>automation</a:t>
            </a:r>
            <a:r>
              <a:rPr lang="pt-PT" sz="2400" dirty="0">
                <a:solidFill>
                  <a:schemeClr val="accent2">
                    <a:lumMod val="50000"/>
                  </a:schemeClr>
                </a:solidFill>
                <a:cs typeface="Arial" charset="0"/>
              </a:rPr>
              <a:t> </a:t>
            </a:r>
            <a:r>
              <a:rPr lang="pt-PT" sz="2400" dirty="0" err="1">
                <a:solidFill>
                  <a:schemeClr val="accent2">
                    <a:lumMod val="50000"/>
                  </a:schemeClr>
                </a:solidFill>
                <a:cs typeface="Arial" charset="0"/>
              </a:rPr>
              <a:t>and</a:t>
            </a:r>
            <a:r>
              <a:rPr lang="pt-PT" sz="2400" dirty="0">
                <a:solidFill>
                  <a:schemeClr val="accent2">
                    <a:lumMod val="50000"/>
                  </a:schemeClr>
                </a:solidFill>
                <a:cs typeface="Arial" charset="0"/>
              </a:rPr>
              <a:t> </a:t>
            </a:r>
            <a:r>
              <a:rPr lang="pt-PT" sz="2400" dirty="0" err="1">
                <a:solidFill>
                  <a:schemeClr val="accent2">
                    <a:lumMod val="50000"/>
                  </a:schemeClr>
                </a:solidFill>
                <a:cs typeface="Arial" charset="0"/>
              </a:rPr>
              <a:t>independence</a:t>
            </a:r>
            <a:r>
              <a:rPr lang="pt-PT" sz="2400" dirty="0">
                <a:solidFill>
                  <a:schemeClr val="accent2">
                    <a:lumMod val="50000"/>
                  </a:schemeClr>
                </a:solidFill>
                <a:cs typeface="Arial" charset="0"/>
              </a:rPr>
              <a:t> </a:t>
            </a:r>
            <a:r>
              <a:rPr lang="pt-PT" sz="2400" dirty="0" err="1">
                <a:solidFill>
                  <a:schemeClr val="accent2">
                    <a:lumMod val="50000"/>
                  </a:schemeClr>
                </a:solidFill>
                <a:cs typeface="Arial" charset="0"/>
              </a:rPr>
              <a:t>from</a:t>
            </a:r>
            <a:r>
              <a:rPr lang="pt-PT" sz="2400" dirty="0">
                <a:solidFill>
                  <a:schemeClr val="accent2">
                    <a:lumMod val="50000"/>
                  </a:schemeClr>
                </a:solidFill>
                <a:cs typeface="Arial" charset="0"/>
              </a:rPr>
              <a:t> web </a:t>
            </a:r>
            <a:r>
              <a:rPr lang="pt-PT" sz="2400" dirty="0" err="1">
                <a:solidFill>
                  <a:schemeClr val="accent2">
                    <a:lumMod val="50000"/>
                  </a:schemeClr>
                </a:solidFill>
                <a:cs typeface="Arial" charset="0"/>
              </a:rPr>
              <a:t>access</a:t>
            </a:r>
            <a:r>
              <a:rPr lang="pt-PT" sz="2400" dirty="0">
                <a:solidFill>
                  <a:schemeClr val="accent2">
                    <a:lumMod val="50000"/>
                  </a:schemeClr>
                </a:solidFill>
                <a:cs typeface="Arial" charset="0"/>
              </a:rPr>
              <a:t>.</a:t>
            </a:r>
          </a:p>
        </p:txBody>
      </p:sp>
      <p:sp>
        <p:nvSpPr>
          <p:cNvPr id="17" name="CaixaDeTexto 16"/>
          <p:cNvSpPr txBox="1"/>
          <p:nvPr/>
        </p:nvSpPr>
        <p:spPr>
          <a:xfrm>
            <a:off x="13646759" y="9742816"/>
            <a:ext cx="5329238" cy="769938"/>
          </a:xfrm>
          <a:prstGeom prst="rect">
            <a:avLst/>
          </a:prstGeom>
          <a:noFill/>
        </p:spPr>
        <p:txBody>
          <a:bodyPr>
            <a:spAutoFit/>
          </a:bodyPr>
          <a:lstStyle/>
          <a:p>
            <a:pPr>
              <a:defRPr/>
            </a:pPr>
            <a:r>
              <a:rPr lang="pt-PT" sz="4400" dirty="0" err="1">
                <a:solidFill>
                  <a:schemeClr val="accent2">
                    <a:lumMod val="50000"/>
                  </a:schemeClr>
                </a:solidFill>
                <a:latin typeface="Arial Black" pitchFamily="34" charset="0"/>
                <a:cs typeface="Arial" pitchFamily="34" charset="0"/>
              </a:rPr>
              <a:t>Results</a:t>
            </a:r>
            <a:endParaRPr lang="pt-PT" sz="4400" dirty="0">
              <a:solidFill>
                <a:schemeClr val="accent2">
                  <a:lumMod val="50000"/>
                </a:schemeClr>
              </a:solidFill>
              <a:latin typeface="Arial Black" pitchFamily="34" charset="0"/>
              <a:cs typeface="Arial" pitchFamily="34" charset="0"/>
            </a:endParaRPr>
          </a:p>
        </p:txBody>
      </p:sp>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614" y="-31208"/>
            <a:ext cx="28803600" cy="5626244"/>
          </a:xfrm>
          <a:prstGeom prst="rect">
            <a:avLst/>
          </a:prstGeom>
        </p:spPr>
      </p:pic>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4016" y="-840433"/>
            <a:ext cx="8785176" cy="5019494"/>
          </a:xfrm>
          <a:prstGeom prst="rect">
            <a:avLst/>
          </a:prstGeom>
        </p:spPr>
      </p:pic>
      <p:graphicFrame>
        <p:nvGraphicFramePr>
          <p:cNvPr id="2377" name="Group 329"/>
          <p:cNvGraphicFramePr>
            <a:graphicFrameLocks noGrp="1"/>
          </p:cNvGraphicFramePr>
          <p:nvPr>
            <p:extLst>
              <p:ext uri="{D42A27DB-BD31-4B8C-83A1-F6EECF244321}">
                <p14:modId xmlns:p14="http://schemas.microsoft.com/office/powerpoint/2010/main" val="2426365250"/>
              </p:ext>
            </p:extLst>
          </p:nvPr>
        </p:nvGraphicFramePr>
        <p:xfrm>
          <a:off x="-12307" y="38011"/>
          <a:ext cx="28803600" cy="5505713"/>
        </p:xfrm>
        <a:graphic>
          <a:graphicData uri="http://schemas.openxmlformats.org/drawingml/2006/table">
            <a:tbl>
              <a:tblPr/>
              <a:tblGrid>
                <a:gridCol w="3366917">
                  <a:extLst>
                    <a:ext uri="{9D8B030D-6E8A-4147-A177-3AD203B41FA5}">
                      <a16:colId xmlns:a16="http://schemas.microsoft.com/office/drawing/2014/main" val="20000"/>
                    </a:ext>
                  </a:extLst>
                </a:gridCol>
                <a:gridCol w="5894949">
                  <a:extLst>
                    <a:ext uri="{9D8B030D-6E8A-4147-A177-3AD203B41FA5}">
                      <a16:colId xmlns:a16="http://schemas.microsoft.com/office/drawing/2014/main" val="20001"/>
                    </a:ext>
                  </a:extLst>
                </a:gridCol>
                <a:gridCol w="19541734">
                  <a:extLst>
                    <a:ext uri="{9D8B030D-6E8A-4147-A177-3AD203B41FA5}">
                      <a16:colId xmlns:a16="http://schemas.microsoft.com/office/drawing/2014/main" val="20002"/>
                    </a:ext>
                  </a:extLst>
                </a:gridCol>
              </a:tblGrid>
              <a:tr h="2758996">
                <a:tc gridSpan="2">
                  <a:txBody>
                    <a:bodyPr/>
                    <a:lstStyle/>
                    <a:p>
                      <a:pPr marL="0" marR="0" lvl="0" indent="0" algn="l" defTabSz="2952750" rtl="0" eaLnBrk="1" fontAlgn="base" latinLnBrk="0" hangingPunct="1">
                        <a:lnSpc>
                          <a:spcPct val="100000"/>
                        </a:lnSpc>
                        <a:spcBef>
                          <a:spcPct val="20000"/>
                        </a:spcBef>
                        <a:spcAft>
                          <a:spcPct val="0"/>
                        </a:spcAft>
                        <a:buClrTx/>
                        <a:buSzTx/>
                        <a:buFontTx/>
                        <a:buNone/>
                        <a:tabLst/>
                      </a:pPr>
                      <a:endParaRPr kumimoji="0" lang="nl-NL" sz="13400" b="0" i="0" u="none" strike="noStrike" cap="none" normalizeH="0" baseline="0" dirty="0">
                        <a:ln>
                          <a:noFill/>
                        </a:ln>
                        <a:solidFill>
                          <a:schemeClr val="bg1"/>
                        </a:solidFill>
                        <a:effectLst/>
                        <a:latin typeface="Arial" charset="0"/>
                      </a:endParaRPr>
                    </a:p>
                  </a:txBody>
                  <a:tcPr marL="123151" marR="123151" marT="65236" marB="65236"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hMerge="1">
                  <a:txBody>
                    <a:bodyPr/>
                    <a:lstStyle/>
                    <a:p>
                      <a:endParaRPr lang="pt-PT"/>
                    </a:p>
                  </a:txBody>
                  <a:tcPr/>
                </a:tc>
                <a:tc>
                  <a:txBody>
                    <a:bodyPr/>
                    <a:lstStyle/>
                    <a:p>
                      <a:pPr marL="0" marR="0" lvl="0" indent="0" algn="l" defTabSz="2952750" rtl="0" eaLnBrk="1" fontAlgn="base" latinLnBrk="0" hangingPunct="1">
                        <a:lnSpc>
                          <a:spcPct val="130000"/>
                        </a:lnSpc>
                        <a:spcBef>
                          <a:spcPct val="50000"/>
                        </a:spcBef>
                        <a:spcAft>
                          <a:spcPct val="0"/>
                        </a:spcAft>
                        <a:buClrTx/>
                        <a:buSzTx/>
                        <a:buFontTx/>
                        <a:buNone/>
                        <a:tabLst/>
                      </a:pPr>
                      <a:r>
                        <a:rPr kumimoji="0" lang="en-US" sz="5700" b="1" i="0" u="none" strike="noStrike" cap="none" normalizeH="0" baseline="0" dirty="0">
                          <a:ln>
                            <a:noFill/>
                          </a:ln>
                          <a:solidFill>
                            <a:schemeClr val="bg1"/>
                          </a:solidFill>
                          <a:effectLst/>
                          <a:latin typeface="Arial" charset="0"/>
                        </a:rPr>
                        <a:t>Development of an automated pipeline for metagenomics and </a:t>
                      </a:r>
                      <a:r>
                        <a:rPr kumimoji="0" lang="en-US" sz="5700" b="1" i="0" u="none" strike="noStrike" cap="none" normalizeH="0" baseline="0" dirty="0" err="1">
                          <a:ln>
                            <a:noFill/>
                          </a:ln>
                          <a:solidFill>
                            <a:schemeClr val="bg1"/>
                          </a:solidFill>
                          <a:effectLst/>
                          <a:latin typeface="Arial" charset="0"/>
                        </a:rPr>
                        <a:t>metatranscriptomics</a:t>
                      </a:r>
                      <a:r>
                        <a:rPr kumimoji="0" lang="en-US" sz="5700" b="1" i="0" u="none" strike="noStrike" cap="none" normalizeH="0" baseline="0" dirty="0">
                          <a:ln>
                            <a:noFill/>
                          </a:ln>
                          <a:solidFill>
                            <a:schemeClr val="bg1"/>
                          </a:solidFill>
                          <a:effectLst/>
                          <a:latin typeface="Arial" charset="0"/>
                        </a:rPr>
                        <a:t> data analyses</a:t>
                      </a:r>
                    </a:p>
                  </a:txBody>
                  <a:tcPr marL="121211" marR="121211" marT="66777" marB="66777"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214663">
                <a:tc rowSpan="2">
                  <a:txBody>
                    <a:bodyPr/>
                    <a:lstStyle/>
                    <a:p>
                      <a:pPr marL="0" marR="0" lvl="0" indent="0" algn="r" defTabSz="2952750" rtl="0" eaLnBrk="1" fontAlgn="base" latinLnBrk="0" hangingPunct="1">
                        <a:lnSpc>
                          <a:spcPct val="100000"/>
                        </a:lnSpc>
                        <a:spcBef>
                          <a:spcPct val="20000"/>
                        </a:spcBef>
                        <a:spcAft>
                          <a:spcPct val="0"/>
                        </a:spcAft>
                        <a:buClrTx/>
                        <a:buSzTx/>
                        <a:buFontTx/>
                        <a:buNone/>
                        <a:tabLst/>
                      </a:pPr>
                      <a:endParaRPr kumimoji="0" lang="en-US" sz="3400" b="1" i="0" u="none" strike="noStrike" cap="none" normalizeH="0" baseline="0" dirty="0">
                        <a:ln>
                          <a:noFill/>
                        </a:ln>
                        <a:solidFill>
                          <a:schemeClr val="bg1"/>
                        </a:solidFill>
                        <a:effectLst/>
                        <a:latin typeface="Arial" charset="0"/>
                      </a:endParaRPr>
                    </a:p>
                  </a:txBody>
                  <a:tcPr marL="339392" marR="121211" marT="66777" marB="66777"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rowSpan="2">
                  <a:txBody>
                    <a:bodyPr/>
                    <a:lstStyle/>
                    <a:p>
                      <a:pPr marL="0" marR="0" lvl="0" indent="0" algn="l" defTabSz="2952750" rtl="0" eaLnBrk="1" fontAlgn="base" latinLnBrk="0" hangingPunct="1">
                        <a:lnSpc>
                          <a:spcPct val="100000"/>
                        </a:lnSpc>
                        <a:spcBef>
                          <a:spcPct val="20000"/>
                        </a:spcBef>
                        <a:spcAft>
                          <a:spcPct val="0"/>
                        </a:spcAft>
                        <a:buClrTx/>
                        <a:buSzTx/>
                        <a:buFontTx/>
                        <a:buNone/>
                        <a:tabLst/>
                      </a:pPr>
                      <a:r>
                        <a:rPr kumimoji="0" lang="pt-PT" sz="3400" b="0" i="0" u="none" strike="noStrike" cap="none" normalizeH="0" baseline="0" dirty="0" err="1">
                          <a:ln>
                            <a:noFill/>
                          </a:ln>
                          <a:solidFill>
                            <a:schemeClr val="bg1"/>
                          </a:solidFill>
                          <a:effectLst/>
                          <a:latin typeface="Arial" charset="0"/>
                        </a:rPr>
                        <a:t>University</a:t>
                      </a:r>
                      <a:r>
                        <a:rPr kumimoji="0" lang="pt-PT" sz="3400" b="0" i="0" u="none" strike="noStrike" cap="none" normalizeH="0" baseline="0" dirty="0">
                          <a:ln>
                            <a:noFill/>
                          </a:ln>
                          <a:solidFill>
                            <a:schemeClr val="bg1"/>
                          </a:solidFill>
                          <a:effectLst/>
                          <a:latin typeface="Arial" charset="0"/>
                        </a:rPr>
                        <a:t> </a:t>
                      </a:r>
                      <a:r>
                        <a:rPr kumimoji="0" lang="pt-PT" sz="3400" b="0" i="0" u="none" strike="noStrike" cap="none" normalizeH="0" baseline="0" dirty="0" err="1">
                          <a:ln>
                            <a:noFill/>
                          </a:ln>
                          <a:solidFill>
                            <a:schemeClr val="bg1"/>
                          </a:solidFill>
                          <a:effectLst/>
                          <a:latin typeface="Arial" charset="0"/>
                        </a:rPr>
                        <a:t>of</a:t>
                      </a:r>
                      <a:r>
                        <a:rPr kumimoji="0" lang="pt-PT" sz="3400" b="0" i="0" u="none" strike="noStrike" cap="none" normalizeH="0" baseline="0" dirty="0">
                          <a:ln>
                            <a:noFill/>
                          </a:ln>
                          <a:solidFill>
                            <a:schemeClr val="bg1"/>
                          </a:solidFill>
                          <a:effectLst/>
                          <a:latin typeface="Arial" charset="0"/>
                        </a:rPr>
                        <a:t> Minho</a:t>
                      </a:r>
                    </a:p>
                    <a:p>
                      <a:pPr marL="0" marR="0" lvl="0" indent="0" algn="l" defTabSz="2952750" rtl="0" eaLnBrk="1" fontAlgn="base" latinLnBrk="0" hangingPunct="1">
                        <a:lnSpc>
                          <a:spcPct val="100000"/>
                        </a:lnSpc>
                        <a:spcBef>
                          <a:spcPct val="20000"/>
                        </a:spcBef>
                        <a:spcAft>
                          <a:spcPct val="0"/>
                        </a:spcAft>
                        <a:buClrTx/>
                        <a:buSzTx/>
                        <a:buFontTx/>
                        <a:buNone/>
                        <a:tabLst/>
                      </a:pPr>
                      <a:r>
                        <a:rPr kumimoji="0" lang="pt-PT" sz="3400" b="0" i="0" u="none" strike="noStrike" cap="none" normalizeH="0" baseline="0" dirty="0" err="1">
                          <a:ln>
                            <a:noFill/>
                          </a:ln>
                          <a:solidFill>
                            <a:schemeClr val="bg1"/>
                          </a:solidFill>
                          <a:effectLst/>
                          <a:latin typeface="Arial" charset="0"/>
                        </a:rPr>
                        <a:t>School</a:t>
                      </a:r>
                      <a:r>
                        <a:rPr kumimoji="0" lang="pt-PT" sz="3400" b="0" i="0" u="none" strike="noStrike" cap="none" normalizeH="0" baseline="0" dirty="0">
                          <a:ln>
                            <a:noFill/>
                          </a:ln>
                          <a:solidFill>
                            <a:schemeClr val="bg1"/>
                          </a:solidFill>
                          <a:effectLst/>
                          <a:latin typeface="Arial" charset="0"/>
                        </a:rPr>
                        <a:t> </a:t>
                      </a:r>
                      <a:r>
                        <a:rPr kumimoji="0" lang="pt-PT" sz="3400" b="0" i="0" u="none" strike="noStrike" cap="none" normalizeH="0" baseline="0" dirty="0" err="1">
                          <a:ln>
                            <a:noFill/>
                          </a:ln>
                          <a:solidFill>
                            <a:schemeClr val="bg1"/>
                          </a:solidFill>
                          <a:effectLst/>
                          <a:latin typeface="Arial" charset="0"/>
                        </a:rPr>
                        <a:t>of</a:t>
                      </a:r>
                      <a:r>
                        <a:rPr kumimoji="0" lang="pt-PT" sz="3400" b="0" i="0" u="none" strike="noStrike" cap="none" normalizeH="0" baseline="0" dirty="0">
                          <a:ln>
                            <a:noFill/>
                          </a:ln>
                          <a:solidFill>
                            <a:schemeClr val="bg1"/>
                          </a:solidFill>
                          <a:effectLst/>
                          <a:latin typeface="Arial" charset="0"/>
                        </a:rPr>
                        <a:t> </a:t>
                      </a:r>
                      <a:r>
                        <a:rPr kumimoji="0" lang="pt-PT" sz="3400" b="0" i="0" u="none" strike="noStrike" cap="none" normalizeH="0" baseline="0" dirty="0" err="1">
                          <a:ln>
                            <a:noFill/>
                          </a:ln>
                          <a:solidFill>
                            <a:schemeClr val="bg1"/>
                          </a:solidFill>
                          <a:effectLst/>
                          <a:latin typeface="Arial" charset="0"/>
                        </a:rPr>
                        <a:t>Engineering</a:t>
                      </a:r>
                      <a:endParaRPr kumimoji="0" lang="en-US" sz="3400" b="0" i="0" u="none" strike="noStrike" cap="none" normalizeH="0" baseline="0" dirty="0">
                        <a:ln>
                          <a:noFill/>
                        </a:ln>
                        <a:solidFill>
                          <a:schemeClr val="bg1"/>
                        </a:solidFill>
                        <a:effectLst/>
                        <a:latin typeface="Arial" charset="0"/>
                      </a:endParaRPr>
                    </a:p>
                  </a:txBody>
                  <a:tcPr marL="339392" marR="121211" marT="66777" marB="66777"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l" defTabSz="2952750" rtl="0" eaLnBrk="1" fontAlgn="base" latinLnBrk="0" hangingPunct="1">
                        <a:lnSpc>
                          <a:spcPct val="100000"/>
                        </a:lnSpc>
                        <a:spcBef>
                          <a:spcPct val="20000"/>
                        </a:spcBef>
                        <a:spcAft>
                          <a:spcPct val="0"/>
                        </a:spcAft>
                        <a:buClrTx/>
                        <a:buSzTx/>
                        <a:buFontTx/>
                        <a:buNone/>
                        <a:tabLst/>
                      </a:pPr>
                      <a:r>
                        <a:rPr kumimoji="0" lang="pt-PT" sz="5400" b="0" i="0" u="none" strike="noStrike" cap="none" normalizeH="0" baseline="0" dirty="0">
                          <a:ln>
                            <a:noFill/>
                          </a:ln>
                          <a:solidFill>
                            <a:schemeClr val="bg1"/>
                          </a:solidFill>
                          <a:effectLst/>
                          <a:latin typeface="Arial" charset="0"/>
                        </a:rPr>
                        <a:t>Sequeira J. C.</a:t>
                      </a:r>
                      <a:r>
                        <a:rPr kumimoji="0" lang="pt-PT" sz="5400" b="0" i="0" u="none" strike="noStrike" cap="none" normalizeH="0" baseline="30000" dirty="0">
                          <a:ln>
                            <a:noFill/>
                          </a:ln>
                          <a:solidFill>
                            <a:schemeClr val="bg1"/>
                          </a:solidFill>
                          <a:effectLst/>
                          <a:latin typeface="Arial" charset="0"/>
                        </a:rPr>
                        <a:t>1</a:t>
                      </a:r>
                      <a:r>
                        <a:rPr kumimoji="0" lang="pt-PT" sz="5400" b="0" i="0" u="none" strike="noStrike" cap="none" normalizeH="0" baseline="0" dirty="0">
                          <a:ln>
                            <a:noFill/>
                          </a:ln>
                          <a:solidFill>
                            <a:schemeClr val="bg1"/>
                          </a:solidFill>
                          <a:effectLst/>
                          <a:latin typeface="Arial" charset="0"/>
                        </a:rPr>
                        <a:t>; Rocha M.</a:t>
                      </a:r>
                      <a:r>
                        <a:rPr kumimoji="0" lang="pt-PT" sz="5400" b="0" i="0" u="none" strike="noStrike" cap="none" normalizeH="0" baseline="30000" dirty="0">
                          <a:ln>
                            <a:noFill/>
                          </a:ln>
                          <a:solidFill>
                            <a:schemeClr val="bg1"/>
                          </a:solidFill>
                          <a:effectLst/>
                          <a:latin typeface="Arial" charset="0"/>
                        </a:rPr>
                        <a:t>1</a:t>
                      </a:r>
                      <a:r>
                        <a:rPr kumimoji="0" lang="pt-PT" sz="5400" b="0" i="0" u="none" strike="noStrike" cap="none" normalizeH="0" baseline="0" dirty="0">
                          <a:ln>
                            <a:noFill/>
                          </a:ln>
                          <a:solidFill>
                            <a:schemeClr val="bg1"/>
                          </a:solidFill>
                          <a:effectLst/>
                          <a:latin typeface="Arial" charset="0"/>
                        </a:rPr>
                        <a:t>; Alves M. M.</a:t>
                      </a:r>
                      <a:r>
                        <a:rPr kumimoji="0" lang="pt-PT" sz="5400" b="0" i="0" u="none" strike="noStrike" cap="none" normalizeH="0" baseline="30000" dirty="0">
                          <a:ln>
                            <a:noFill/>
                          </a:ln>
                          <a:solidFill>
                            <a:schemeClr val="bg1"/>
                          </a:solidFill>
                          <a:effectLst/>
                          <a:latin typeface="Arial" charset="0"/>
                        </a:rPr>
                        <a:t>1</a:t>
                      </a:r>
                      <a:r>
                        <a:rPr kumimoji="0" lang="pt-PT" sz="5400" b="0" i="0" u="none" strike="noStrike" cap="none" normalizeH="0" baseline="0" dirty="0">
                          <a:ln>
                            <a:noFill/>
                          </a:ln>
                          <a:solidFill>
                            <a:schemeClr val="bg1"/>
                          </a:solidFill>
                          <a:effectLst/>
                          <a:latin typeface="Arial" charset="0"/>
                        </a:rPr>
                        <a:t>; Salvador A. F.</a:t>
                      </a:r>
                      <a:r>
                        <a:rPr kumimoji="0" lang="pt-PT" sz="6000" b="0" i="0" u="none" strike="noStrike" cap="none" normalizeH="0" baseline="30000" dirty="0">
                          <a:ln>
                            <a:noFill/>
                          </a:ln>
                          <a:solidFill>
                            <a:schemeClr val="bg1"/>
                          </a:solidFill>
                          <a:effectLst/>
                          <a:latin typeface="Arial" charset="0"/>
                        </a:rPr>
                        <a:t>1</a:t>
                      </a:r>
                      <a:endParaRPr kumimoji="0" lang="en-US" sz="5700" b="0" i="0" u="none" strike="noStrike" cap="none" normalizeH="0" baseline="0" dirty="0">
                        <a:ln>
                          <a:noFill/>
                        </a:ln>
                        <a:solidFill>
                          <a:schemeClr val="bg1"/>
                        </a:solidFill>
                        <a:effectLst/>
                        <a:latin typeface="Arial" charset="0"/>
                      </a:endParaRPr>
                    </a:p>
                  </a:txBody>
                  <a:tcPr marL="121211" marR="121211" marT="66777" marB="66777"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532054">
                <a:tc vMerge="1">
                  <a:txBody>
                    <a:bodyPr/>
                    <a:lstStyle/>
                    <a:p>
                      <a:endParaRPr lang="pt-PT"/>
                    </a:p>
                  </a:txBody>
                  <a:tcPr/>
                </a:tc>
                <a:tc vMerge="1">
                  <a:txBody>
                    <a:bodyPr/>
                    <a:lstStyle/>
                    <a:p>
                      <a:endParaRPr lang="pt-PT"/>
                    </a:p>
                  </a:txBody>
                  <a:tcPr/>
                </a:tc>
                <a:tc>
                  <a:txBody>
                    <a:bodyPr/>
                    <a:lstStyle/>
                    <a:p>
                      <a:pPr marL="0" marR="0" lvl="0" indent="0" algn="l" defTabSz="2952750" rtl="0" eaLnBrk="1" fontAlgn="base" latinLnBrk="0" hangingPunct="1">
                        <a:lnSpc>
                          <a:spcPct val="100000"/>
                        </a:lnSpc>
                        <a:spcBef>
                          <a:spcPct val="20000"/>
                        </a:spcBef>
                        <a:spcAft>
                          <a:spcPct val="0"/>
                        </a:spcAft>
                        <a:buClrTx/>
                        <a:buSzTx/>
                        <a:buFontTx/>
                        <a:buNone/>
                        <a:tabLst/>
                      </a:pPr>
                      <a:r>
                        <a:rPr kumimoji="0" lang="en-US" sz="3200" b="0" i="0" u="none" strike="noStrike" cap="none" normalizeH="0" baseline="30000" dirty="0">
                          <a:ln>
                            <a:noFill/>
                          </a:ln>
                          <a:solidFill>
                            <a:schemeClr val="bg1"/>
                          </a:solidFill>
                          <a:effectLst/>
                          <a:latin typeface="Arial" charset="0"/>
                        </a:rPr>
                        <a:t>1</a:t>
                      </a:r>
                      <a:r>
                        <a:rPr kumimoji="0" lang="en-US" sz="3200" b="0" i="0" u="none" strike="noStrike" cap="none" normalizeH="0" baseline="0" dirty="0">
                          <a:ln>
                            <a:noFill/>
                          </a:ln>
                          <a:solidFill>
                            <a:schemeClr val="bg1"/>
                          </a:solidFill>
                          <a:effectLst/>
                          <a:latin typeface="Arial" charset="0"/>
                        </a:rPr>
                        <a:t>Centre of Biological Engineering, University of Minho, Campus de </a:t>
                      </a:r>
                      <a:r>
                        <a:rPr kumimoji="0" lang="en-US" sz="3200" b="0" i="0" u="none" strike="noStrike" cap="none" normalizeH="0" baseline="0" dirty="0" err="1">
                          <a:ln>
                            <a:noFill/>
                          </a:ln>
                          <a:solidFill>
                            <a:schemeClr val="bg1"/>
                          </a:solidFill>
                          <a:effectLst/>
                          <a:latin typeface="Arial" charset="0"/>
                        </a:rPr>
                        <a:t>Gualtar</a:t>
                      </a:r>
                      <a:r>
                        <a:rPr kumimoji="0" lang="en-US" sz="3200" b="0" i="0" u="none" strike="noStrike" cap="none" normalizeH="0" baseline="0" dirty="0">
                          <a:ln>
                            <a:noFill/>
                          </a:ln>
                          <a:solidFill>
                            <a:schemeClr val="bg1"/>
                          </a:solidFill>
                          <a:effectLst/>
                          <a:latin typeface="Arial" charset="0"/>
                        </a:rPr>
                        <a:t>, 4710-057 Braga, Portugal</a:t>
                      </a:r>
                    </a:p>
                  </a:txBody>
                  <a:tcPr marL="121211" marR="121211" marT="66777" marB="66777"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pic>
        <p:nvPicPr>
          <p:cNvPr id="4" name="Picture 3"/>
          <p:cNvPicPr>
            <a:picLocks noChangeAspect="1"/>
          </p:cNvPicPr>
          <p:nvPr/>
        </p:nvPicPr>
        <p:blipFill>
          <a:blip r:embed="rId5"/>
          <a:stretch>
            <a:fillRect/>
          </a:stretch>
        </p:blipFill>
        <p:spPr>
          <a:xfrm>
            <a:off x="582582" y="3464813"/>
            <a:ext cx="2889924" cy="1523473"/>
          </a:xfrm>
          <a:prstGeom prst="rect">
            <a:avLst/>
          </a:prstGeom>
        </p:spPr>
      </p:pic>
      <p:pic>
        <p:nvPicPr>
          <p:cNvPr id="21" name="Picture 20"/>
          <p:cNvPicPr>
            <a:picLocks noChangeAspect="1"/>
          </p:cNvPicPr>
          <p:nvPr/>
        </p:nvPicPr>
        <p:blipFill rotWithShape="1">
          <a:blip r:embed="rId6">
            <a:extLst>
              <a:ext uri="{28A0092B-C50C-407E-A947-70E740481C1C}">
                <a14:useLocalDpi xmlns:a14="http://schemas.microsoft.com/office/drawing/2010/main" val="0"/>
              </a:ext>
            </a:extLst>
          </a:blip>
          <a:srcRect t="53863" r="2488" b="36309"/>
          <a:stretch/>
        </p:blipFill>
        <p:spPr>
          <a:xfrm>
            <a:off x="0" y="41548916"/>
            <a:ext cx="28850182" cy="1656484"/>
          </a:xfrm>
          <a:prstGeom prst="rect">
            <a:avLst/>
          </a:prstGeom>
        </p:spPr>
      </p:pic>
      <p:pic>
        <p:nvPicPr>
          <p:cNvPr id="22" name="Picture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1548916"/>
            <a:ext cx="28850182" cy="1656484"/>
          </a:xfrm>
          <a:prstGeom prst="rect">
            <a:avLst/>
          </a:prstGeom>
        </p:spPr>
      </p:pic>
      <p:sp>
        <p:nvSpPr>
          <p:cNvPr id="23" name="CaixaDeTexto 12"/>
          <p:cNvSpPr txBox="1"/>
          <p:nvPr/>
        </p:nvSpPr>
        <p:spPr>
          <a:xfrm>
            <a:off x="20378736" y="34322067"/>
            <a:ext cx="7848600" cy="769937"/>
          </a:xfrm>
          <a:prstGeom prst="rect">
            <a:avLst/>
          </a:prstGeom>
          <a:noFill/>
        </p:spPr>
        <p:txBody>
          <a:bodyPr>
            <a:spAutoFit/>
          </a:bodyPr>
          <a:lstStyle/>
          <a:p>
            <a:pPr>
              <a:defRPr/>
            </a:pPr>
            <a:r>
              <a:rPr lang="pt-PT" sz="4400" dirty="0" err="1">
                <a:solidFill>
                  <a:schemeClr val="accent2">
                    <a:lumMod val="50000"/>
                  </a:schemeClr>
                </a:solidFill>
                <a:latin typeface="Arial Black" pitchFamily="34" charset="0"/>
                <a:cs typeface="Arial" pitchFamily="34" charset="0"/>
              </a:rPr>
              <a:t>References</a:t>
            </a:r>
            <a:endParaRPr lang="pt-PT" sz="4400" dirty="0">
              <a:solidFill>
                <a:schemeClr val="accent2">
                  <a:lumMod val="50000"/>
                </a:schemeClr>
              </a:solidFill>
              <a:latin typeface="Arial Black" pitchFamily="34" charset="0"/>
              <a:cs typeface="Arial" pitchFamily="34" charset="0"/>
            </a:endParaRPr>
          </a:p>
        </p:txBody>
      </p:sp>
      <p:graphicFrame>
        <p:nvGraphicFramePr>
          <p:cNvPr id="9" name="Table 8"/>
          <p:cNvGraphicFramePr>
            <a:graphicFrameLocks noGrp="1"/>
          </p:cNvGraphicFramePr>
          <p:nvPr>
            <p:extLst/>
          </p:nvPr>
        </p:nvGraphicFramePr>
        <p:xfrm>
          <a:off x="569807" y="41544845"/>
          <a:ext cx="27291280" cy="1619018"/>
        </p:xfrm>
        <a:graphic>
          <a:graphicData uri="http://schemas.openxmlformats.org/drawingml/2006/table">
            <a:tbl>
              <a:tblPr firstRow="1" bandRow="1">
                <a:tableStyleId>{5C22544A-7EE6-4342-B048-85BDC9FD1C3A}</a:tableStyleId>
              </a:tblPr>
              <a:tblGrid>
                <a:gridCol w="24266945">
                  <a:extLst>
                    <a:ext uri="{9D8B030D-6E8A-4147-A177-3AD203B41FA5}">
                      <a16:colId xmlns:a16="http://schemas.microsoft.com/office/drawing/2014/main" val="20000"/>
                    </a:ext>
                  </a:extLst>
                </a:gridCol>
                <a:gridCol w="3024335">
                  <a:extLst>
                    <a:ext uri="{9D8B030D-6E8A-4147-A177-3AD203B41FA5}">
                      <a16:colId xmlns:a16="http://schemas.microsoft.com/office/drawing/2014/main" val="20001"/>
                    </a:ext>
                  </a:extLst>
                </a:gridCol>
              </a:tblGrid>
              <a:tr h="1619018">
                <a:tc>
                  <a:txBody>
                    <a:bodyPr/>
                    <a:lstStyle/>
                    <a:p>
                      <a:pPr algn="l"/>
                      <a:r>
                        <a:rPr lang="pt-PT" sz="5400" dirty="0"/>
                        <a:t>Bioinformatics Open Days</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pt-PT" sz="5400" dirty="0"/>
                        <a:t>2018</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7" name="CaixaDeTexto 12"/>
          <p:cNvSpPr txBox="1"/>
          <p:nvPr/>
        </p:nvSpPr>
        <p:spPr>
          <a:xfrm>
            <a:off x="287587" y="38273629"/>
            <a:ext cx="7848600" cy="769937"/>
          </a:xfrm>
          <a:prstGeom prst="rect">
            <a:avLst/>
          </a:prstGeom>
          <a:noFill/>
        </p:spPr>
        <p:txBody>
          <a:bodyPr>
            <a:spAutoFit/>
          </a:bodyPr>
          <a:lstStyle/>
          <a:p>
            <a:pPr>
              <a:defRPr/>
            </a:pPr>
            <a:r>
              <a:rPr lang="pt-PT" sz="4400" dirty="0" err="1">
                <a:solidFill>
                  <a:schemeClr val="accent2">
                    <a:lumMod val="50000"/>
                  </a:schemeClr>
                </a:solidFill>
                <a:latin typeface="Arial Black" pitchFamily="34" charset="0"/>
                <a:cs typeface="Arial" pitchFamily="34" charset="0"/>
              </a:rPr>
              <a:t>Acknowledgements</a:t>
            </a:r>
            <a:endParaRPr lang="pt-PT" sz="4400" dirty="0">
              <a:solidFill>
                <a:schemeClr val="accent2">
                  <a:lumMod val="50000"/>
                </a:schemeClr>
              </a:solidFill>
              <a:latin typeface="Arial Black" pitchFamily="34" charset="0"/>
              <a:cs typeface="Arial" pitchFamily="34" charset="0"/>
            </a:endParaRPr>
          </a:p>
        </p:txBody>
      </p:sp>
      <p:pic>
        <p:nvPicPr>
          <p:cNvPr id="29" name="Picture 2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468948"/>
            <a:ext cx="28803600" cy="108416"/>
          </a:xfrm>
          <a:prstGeom prst="rect">
            <a:avLst/>
          </a:prstGeom>
        </p:spPr>
      </p:pic>
      <p:pic>
        <p:nvPicPr>
          <p:cNvPr id="30" name="Picture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762" y="38092533"/>
            <a:ext cx="28803600" cy="108416"/>
          </a:xfrm>
          <a:prstGeom prst="rect">
            <a:avLst/>
          </a:prstGeom>
        </p:spPr>
      </p:pic>
      <p:sp>
        <p:nvSpPr>
          <p:cNvPr id="32" name="CaixaDeTexto 15"/>
          <p:cNvSpPr txBox="1">
            <a:spLocks noChangeArrowheads="1"/>
          </p:cNvSpPr>
          <p:nvPr/>
        </p:nvSpPr>
        <p:spPr bwMode="auto">
          <a:xfrm>
            <a:off x="982863" y="11473379"/>
            <a:ext cx="8644881" cy="1200329"/>
          </a:xfrm>
          <a:prstGeom prst="rect">
            <a:avLst/>
          </a:prstGeom>
          <a:noFill/>
          <a:ln w="9525">
            <a:noFill/>
            <a:miter lim="800000"/>
            <a:headEnd/>
            <a:tailEnd/>
          </a:ln>
        </p:spPr>
        <p:txBody>
          <a:bodyPr wrap="square">
            <a:spAutoFit/>
          </a:bodyPr>
          <a:lstStyle/>
          <a:p>
            <a:pPr marL="342900" indent="-342900" algn="just">
              <a:lnSpc>
                <a:spcPct val="150000"/>
              </a:lnSpc>
              <a:buFont typeface="Arial" panose="020B0604020202020204" pitchFamily="34" charset="0"/>
              <a:buChar char="•"/>
            </a:pPr>
            <a:r>
              <a:rPr lang="pt-PT" sz="2400" dirty="0">
                <a:solidFill>
                  <a:schemeClr val="accent2">
                    <a:lumMod val="50000"/>
                  </a:schemeClr>
                </a:solidFill>
                <a:cs typeface="Arial" charset="0"/>
              </a:rPr>
              <a:t>MOSCA </a:t>
            </a:r>
            <a:r>
              <a:rPr lang="pt-PT" sz="2400" dirty="0" err="1">
                <a:solidFill>
                  <a:schemeClr val="accent2">
                    <a:lumMod val="50000"/>
                  </a:schemeClr>
                </a:solidFill>
                <a:cs typeface="Arial" charset="0"/>
              </a:rPr>
              <a:t>was</a:t>
            </a:r>
            <a:r>
              <a:rPr lang="pt-PT" sz="2400" dirty="0">
                <a:solidFill>
                  <a:schemeClr val="accent2">
                    <a:lumMod val="50000"/>
                  </a:schemeClr>
                </a:solidFill>
                <a:cs typeface="Arial" charset="0"/>
              </a:rPr>
              <a:t> </a:t>
            </a:r>
            <a:r>
              <a:rPr lang="pt-PT" sz="2400" dirty="0" err="1">
                <a:solidFill>
                  <a:schemeClr val="accent2">
                    <a:lumMod val="50000"/>
                  </a:schemeClr>
                </a:solidFill>
                <a:cs typeface="Arial" charset="0"/>
              </a:rPr>
              <a:t>developed</a:t>
            </a:r>
            <a:r>
              <a:rPr lang="pt-PT" sz="2400" dirty="0">
                <a:solidFill>
                  <a:schemeClr val="accent2">
                    <a:lumMod val="50000"/>
                  </a:schemeClr>
                </a:solidFill>
                <a:cs typeface="Arial" charset="0"/>
              </a:rPr>
              <a:t> in </a:t>
            </a:r>
            <a:r>
              <a:rPr lang="pt-PT" sz="2400" b="1" dirty="0" err="1">
                <a:solidFill>
                  <a:schemeClr val="accent2">
                    <a:lumMod val="50000"/>
                  </a:schemeClr>
                </a:solidFill>
                <a:cs typeface="Arial" charset="0"/>
              </a:rPr>
              <a:t>Python</a:t>
            </a:r>
            <a:r>
              <a:rPr lang="pt-PT" sz="2400" b="1" dirty="0">
                <a:solidFill>
                  <a:schemeClr val="accent2">
                    <a:lumMod val="50000"/>
                  </a:schemeClr>
                </a:solidFill>
                <a:cs typeface="Arial" charset="0"/>
              </a:rPr>
              <a:t> 3 </a:t>
            </a:r>
            <a:r>
              <a:rPr lang="pt-PT" sz="2400" dirty="0">
                <a:solidFill>
                  <a:schemeClr val="accent2">
                    <a:lumMod val="50000"/>
                  </a:schemeClr>
                </a:solidFill>
                <a:cs typeface="Arial" charset="0"/>
              </a:rPr>
              <a:t>for </a:t>
            </a:r>
            <a:r>
              <a:rPr lang="pt-PT" sz="2400" b="1" dirty="0">
                <a:solidFill>
                  <a:schemeClr val="accent2">
                    <a:lumMod val="50000"/>
                  </a:schemeClr>
                </a:solidFill>
                <a:cs typeface="Arial" charset="0"/>
              </a:rPr>
              <a:t>Unix </a:t>
            </a:r>
            <a:r>
              <a:rPr lang="pt-PT" sz="2400" b="1" dirty="0" err="1">
                <a:solidFill>
                  <a:schemeClr val="accent2">
                    <a:lumMod val="50000"/>
                  </a:schemeClr>
                </a:solidFill>
                <a:cs typeface="Arial" charset="0"/>
              </a:rPr>
              <a:t>systems</a:t>
            </a:r>
            <a:endParaRPr lang="pt-PT" sz="2400" b="1" dirty="0">
              <a:solidFill>
                <a:schemeClr val="accent2">
                  <a:lumMod val="50000"/>
                </a:schemeClr>
              </a:solidFill>
              <a:cs typeface="Arial" charset="0"/>
            </a:endParaRPr>
          </a:p>
          <a:p>
            <a:pPr marL="342900" indent="-342900" algn="just">
              <a:lnSpc>
                <a:spcPct val="150000"/>
              </a:lnSpc>
              <a:buFont typeface="Arial" panose="020B0604020202020204" pitchFamily="34" charset="0"/>
              <a:buChar char="•"/>
            </a:pPr>
            <a:r>
              <a:rPr lang="pt-PT" sz="2400" dirty="0" err="1">
                <a:solidFill>
                  <a:schemeClr val="accent2">
                    <a:lumMod val="50000"/>
                  </a:schemeClr>
                </a:solidFill>
                <a:cs typeface="Arial" charset="0"/>
              </a:rPr>
              <a:t>Available</a:t>
            </a:r>
            <a:r>
              <a:rPr lang="pt-PT" sz="2400" dirty="0">
                <a:solidFill>
                  <a:schemeClr val="accent2">
                    <a:lumMod val="50000"/>
                  </a:schemeClr>
                </a:solidFill>
                <a:cs typeface="Arial" charset="0"/>
              </a:rPr>
              <a:t> at </a:t>
            </a:r>
            <a:r>
              <a:rPr lang="pt-PT" sz="2400" b="1" dirty="0">
                <a:solidFill>
                  <a:schemeClr val="accent2">
                    <a:lumMod val="50000"/>
                  </a:schemeClr>
                </a:solidFill>
                <a:cs typeface="Arial" charset="0"/>
              </a:rPr>
              <a:t>GitHub</a:t>
            </a:r>
            <a:r>
              <a:rPr lang="pt-PT" sz="2400" dirty="0">
                <a:solidFill>
                  <a:schemeClr val="accent2">
                    <a:lumMod val="50000"/>
                  </a:schemeClr>
                </a:solidFill>
                <a:cs typeface="Arial" charset="0"/>
              </a:rPr>
              <a:t>: https://github.com/iquasere/MOSCA</a:t>
            </a:r>
          </a:p>
        </p:txBody>
      </p:sp>
      <p:sp>
        <p:nvSpPr>
          <p:cNvPr id="33" name="CaixaDeTexto 15"/>
          <p:cNvSpPr txBox="1">
            <a:spLocks noChangeArrowheads="1"/>
          </p:cNvSpPr>
          <p:nvPr/>
        </p:nvSpPr>
        <p:spPr bwMode="auto">
          <a:xfrm>
            <a:off x="15279598" y="17664326"/>
            <a:ext cx="12700303" cy="553998"/>
          </a:xfrm>
          <a:prstGeom prst="rect">
            <a:avLst/>
          </a:prstGeom>
          <a:noFill/>
          <a:ln w="9525">
            <a:noFill/>
            <a:miter lim="800000"/>
            <a:headEnd/>
            <a:tailEnd/>
          </a:ln>
        </p:spPr>
        <p:txBody>
          <a:bodyPr wrap="square">
            <a:spAutoFit/>
          </a:bodyPr>
          <a:lstStyle/>
          <a:p>
            <a:pPr algn="just">
              <a:lnSpc>
                <a:spcPct val="150000"/>
              </a:lnSpc>
            </a:pPr>
            <a:r>
              <a:rPr lang="pt-PT" sz="2000" dirty="0">
                <a:solidFill>
                  <a:schemeClr val="accent2">
                    <a:lumMod val="50000"/>
                  </a:schemeClr>
                </a:solidFill>
                <a:cs typeface="Arial" charset="0"/>
              </a:rPr>
              <a:t>Fig. 2 – Krona plots showing the relative abundance of each genus in MG (A) and MT (B) samples. </a:t>
            </a:r>
          </a:p>
        </p:txBody>
      </p:sp>
      <p:sp>
        <p:nvSpPr>
          <p:cNvPr id="34" name="CaixaDeTexto 15"/>
          <p:cNvSpPr txBox="1">
            <a:spLocks noChangeArrowheads="1"/>
          </p:cNvSpPr>
          <p:nvPr/>
        </p:nvSpPr>
        <p:spPr bwMode="auto">
          <a:xfrm>
            <a:off x="353638" y="34981238"/>
            <a:ext cx="19583641" cy="2862322"/>
          </a:xfrm>
          <a:prstGeom prst="rect">
            <a:avLst/>
          </a:prstGeom>
          <a:noFill/>
          <a:ln w="9525">
            <a:noFill/>
            <a:miter lim="800000"/>
            <a:headEnd/>
            <a:tailEnd/>
          </a:ln>
        </p:spPr>
        <p:txBody>
          <a:bodyPr wrap="square">
            <a:spAutoFit/>
          </a:bodyPr>
          <a:lstStyle/>
          <a:p>
            <a:pPr marL="342900" indent="-342900" algn="just">
              <a:lnSpc>
                <a:spcPct val="150000"/>
              </a:lnSpc>
              <a:buFont typeface="Arial" panose="020B0604020202020204" pitchFamily="34" charset="0"/>
              <a:buChar char="•"/>
            </a:pPr>
            <a:r>
              <a:rPr lang="pt-PT" sz="2400" dirty="0">
                <a:solidFill>
                  <a:schemeClr val="accent2">
                    <a:lumMod val="50000"/>
                  </a:schemeClr>
                </a:solidFill>
                <a:cs typeface="Arial" charset="0"/>
              </a:rPr>
              <a:t>MOSCA was developed as a command-line pipeline that integrates all major steps of metagenomics </a:t>
            </a:r>
            <a:r>
              <a:rPr lang="pt-PT" sz="2400" dirty="0" err="1">
                <a:solidFill>
                  <a:schemeClr val="accent2">
                    <a:lumMod val="50000"/>
                  </a:schemeClr>
                </a:solidFill>
                <a:cs typeface="Arial" charset="0"/>
              </a:rPr>
              <a:t>and</a:t>
            </a:r>
            <a:r>
              <a:rPr lang="pt-PT" sz="2400" dirty="0">
                <a:solidFill>
                  <a:schemeClr val="accent2">
                    <a:lumMod val="50000"/>
                  </a:schemeClr>
                </a:solidFill>
                <a:cs typeface="Arial" charset="0"/>
              </a:rPr>
              <a:t> </a:t>
            </a:r>
            <a:r>
              <a:rPr lang="pt-PT" sz="2400" dirty="0" err="1">
                <a:solidFill>
                  <a:schemeClr val="accent2">
                    <a:lumMod val="50000"/>
                  </a:schemeClr>
                </a:solidFill>
                <a:cs typeface="Arial" charset="0"/>
              </a:rPr>
              <a:t>metatranscriptomics</a:t>
            </a:r>
            <a:r>
              <a:rPr lang="pt-PT" sz="2400" dirty="0">
                <a:solidFill>
                  <a:schemeClr val="accent2">
                    <a:lumMod val="50000"/>
                  </a:schemeClr>
                </a:solidFill>
                <a:cs typeface="Arial" charset="0"/>
              </a:rPr>
              <a:t> data analysis</a:t>
            </a:r>
          </a:p>
          <a:p>
            <a:pPr marL="342900" indent="-342900" algn="just">
              <a:lnSpc>
                <a:spcPct val="150000"/>
              </a:lnSpc>
              <a:buFont typeface="Arial" panose="020B0604020202020204" pitchFamily="34" charset="0"/>
              <a:buChar char="•"/>
            </a:pPr>
            <a:r>
              <a:rPr lang="pt-PT" sz="2400" dirty="0">
                <a:solidFill>
                  <a:schemeClr val="accent2">
                    <a:lumMod val="50000"/>
                  </a:schemeClr>
                </a:solidFill>
                <a:cs typeface="Arial" charset="0"/>
              </a:rPr>
              <a:t>MOSCA </a:t>
            </a:r>
            <a:r>
              <a:rPr lang="pt-PT" sz="2400" dirty="0" err="1">
                <a:solidFill>
                  <a:schemeClr val="accent2">
                    <a:lumMod val="50000"/>
                  </a:schemeClr>
                </a:solidFill>
                <a:cs typeface="Arial" charset="0"/>
              </a:rPr>
              <a:t>performs</a:t>
            </a:r>
            <a:r>
              <a:rPr lang="pt-PT" sz="2400" dirty="0">
                <a:solidFill>
                  <a:schemeClr val="accent2">
                    <a:lumMod val="50000"/>
                  </a:schemeClr>
                </a:solidFill>
                <a:cs typeface="Arial" charset="0"/>
              </a:rPr>
              <a:t> </a:t>
            </a:r>
            <a:r>
              <a:rPr lang="pt-PT" sz="2400" dirty="0" err="1">
                <a:solidFill>
                  <a:schemeClr val="accent2">
                    <a:lumMod val="50000"/>
                  </a:schemeClr>
                </a:solidFill>
                <a:cs typeface="Arial" charset="0"/>
              </a:rPr>
              <a:t>an</a:t>
            </a:r>
            <a:r>
              <a:rPr lang="pt-PT" sz="2400" dirty="0">
                <a:solidFill>
                  <a:schemeClr val="accent2">
                    <a:lumMod val="50000"/>
                  </a:schemeClr>
                </a:solidFill>
                <a:cs typeface="Arial" charset="0"/>
              </a:rPr>
              <a:t> </a:t>
            </a:r>
            <a:r>
              <a:rPr lang="pt-PT" sz="2400" dirty="0" err="1">
                <a:solidFill>
                  <a:schemeClr val="accent2">
                    <a:lumMod val="50000"/>
                  </a:schemeClr>
                </a:solidFill>
                <a:cs typeface="Arial" charset="0"/>
              </a:rPr>
              <a:t>automated</a:t>
            </a:r>
            <a:r>
              <a:rPr lang="pt-PT" sz="2400" dirty="0">
                <a:solidFill>
                  <a:schemeClr val="accent2">
                    <a:lumMod val="50000"/>
                  </a:schemeClr>
                </a:solidFill>
                <a:cs typeface="Arial" charset="0"/>
              </a:rPr>
              <a:t> preprocessing, by adjusting quality trimming </a:t>
            </a:r>
            <a:r>
              <a:rPr lang="pt-PT" sz="2400" dirty="0" err="1">
                <a:solidFill>
                  <a:schemeClr val="accent2">
                    <a:lumMod val="50000"/>
                  </a:schemeClr>
                </a:solidFill>
                <a:cs typeface="Arial" charset="0"/>
              </a:rPr>
              <a:t>arguments</a:t>
            </a:r>
            <a:r>
              <a:rPr lang="pt-PT" sz="2400" dirty="0">
                <a:solidFill>
                  <a:schemeClr val="accent2">
                    <a:lumMod val="50000"/>
                  </a:schemeClr>
                </a:solidFill>
                <a:cs typeface="Arial" charset="0"/>
              </a:rPr>
              <a:t> </a:t>
            </a:r>
            <a:r>
              <a:rPr lang="pt-PT" sz="2400" dirty="0" err="1">
                <a:solidFill>
                  <a:schemeClr val="accent2">
                    <a:lumMod val="50000"/>
                  </a:schemeClr>
                </a:solidFill>
                <a:cs typeface="Arial" charset="0"/>
              </a:rPr>
              <a:t>based</a:t>
            </a:r>
            <a:r>
              <a:rPr lang="pt-PT" sz="2400" dirty="0">
                <a:solidFill>
                  <a:schemeClr val="accent2">
                    <a:lumMod val="50000"/>
                  </a:schemeClr>
                </a:solidFill>
                <a:cs typeface="Arial" charset="0"/>
              </a:rPr>
              <a:t> in </a:t>
            </a:r>
            <a:r>
              <a:rPr lang="pt-PT" sz="2400" dirty="0" err="1">
                <a:solidFill>
                  <a:schemeClr val="accent2">
                    <a:lumMod val="50000"/>
                  </a:schemeClr>
                </a:solidFill>
                <a:cs typeface="Arial" charset="0"/>
              </a:rPr>
              <a:t>the</a:t>
            </a:r>
            <a:r>
              <a:rPr lang="pt-PT" sz="2400" dirty="0">
                <a:solidFill>
                  <a:schemeClr val="accent2">
                    <a:lumMod val="50000"/>
                  </a:schemeClr>
                </a:solidFill>
                <a:cs typeface="Arial" charset="0"/>
              </a:rPr>
              <a:t> quality </a:t>
            </a:r>
            <a:r>
              <a:rPr lang="pt-PT" sz="2400" dirty="0" err="1">
                <a:solidFill>
                  <a:schemeClr val="accent2">
                    <a:lumMod val="50000"/>
                  </a:schemeClr>
                </a:solidFill>
                <a:cs typeface="Arial" charset="0"/>
              </a:rPr>
              <a:t>control</a:t>
            </a:r>
            <a:r>
              <a:rPr lang="pt-PT" sz="2400" dirty="0">
                <a:solidFill>
                  <a:schemeClr val="accent2">
                    <a:lumMod val="50000"/>
                  </a:schemeClr>
                </a:solidFill>
                <a:cs typeface="Arial" charset="0"/>
              </a:rPr>
              <a:t> output </a:t>
            </a:r>
            <a:r>
              <a:rPr lang="pt-PT" sz="2400" dirty="0" err="1">
                <a:solidFill>
                  <a:schemeClr val="accent2">
                    <a:lumMod val="50000"/>
                  </a:schemeClr>
                </a:solidFill>
                <a:cs typeface="Arial" charset="0"/>
              </a:rPr>
              <a:t>obtained</a:t>
            </a:r>
            <a:r>
              <a:rPr lang="pt-PT" sz="2400" dirty="0">
                <a:solidFill>
                  <a:schemeClr val="accent2">
                    <a:lumMod val="50000"/>
                  </a:schemeClr>
                </a:solidFill>
                <a:cs typeface="Arial" charset="0"/>
              </a:rPr>
              <a:t> </a:t>
            </a:r>
            <a:r>
              <a:rPr lang="pt-PT" sz="2400" dirty="0" err="1">
                <a:solidFill>
                  <a:schemeClr val="accent2">
                    <a:lumMod val="50000"/>
                  </a:schemeClr>
                </a:solidFill>
                <a:cs typeface="Arial" charset="0"/>
              </a:rPr>
              <a:t>with</a:t>
            </a:r>
            <a:r>
              <a:rPr lang="pt-PT" sz="2400" dirty="0">
                <a:solidFill>
                  <a:schemeClr val="accent2">
                    <a:lumMod val="50000"/>
                  </a:schemeClr>
                </a:solidFill>
                <a:cs typeface="Arial" charset="0"/>
              </a:rPr>
              <a:t> </a:t>
            </a:r>
            <a:r>
              <a:rPr lang="pt-PT" sz="2400" dirty="0" err="1">
                <a:solidFill>
                  <a:schemeClr val="accent2">
                    <a:lumMod val="50000"/>
                  </a:schemeClr>
                </a:solidFill>
                <a:cs typeface="Arial" charset="0"/>
              </a:rPr>
              <a:t>FastQC</a:t>
            </a:r>
            <a:endParaRPr lang="pt-PT" sz="2400" dirty="0">
              <a:solidFill>
                <a:schemeClr val="accent2">
                  <a:lumMod val="50000"/>
                </a:schemeClr>
              </a:solidFill>
              <a:cs typeface="Arial" charset="0"/>
            </a:endParaRPr>
          </a:p>
          <a:p>
            <a:pPr marL="342900" indent="-342900" algn="just">
              <a:lnSpc>
                <a:spcPct val="150000"/>
              </a:lnSpc>
              <a:buFont typeface="Arial" panose="020B0604020202020204" pitchFamily="34" charset="0"/>
              <a:buChar char="•"/>
            </a:pPr>
            <a:r>
              <a:rPr lang="pt-PT" sz="2400" dirty="0">
                <a:solidFill>
                  <a:schemeClr val="accent2">
                    <a:lumMod val="50000"/>
                  </a:schemeClr>
                </a:solidFill>
                <a:cs typeface="Arial" charset="0"/>
              </a:rPr>
              <a:t>MOSCA </a:t>
            </a:r>
            <a:r>
              <a:rPr lang="pt-PT" sz="2400" dirty="0" err="1">
                <a:solidFill>
                  <a:schemeClr val="accent2">
                    <a:lumMod val="50000"/>
                  </a:schemeClr>
                </a:solidFill>
                <a:cs typeface="Arial" charset="0"/>
              </a:rPr>
              <a:t>is</a:t>
            </a:r>
            <a:r>
              <a:rPr lang="pt-PT" sz="2400" dirty="0">
                <a:solidFill>
                  <a:schemeClr val="accent2">
                    <a:lumMod val="50000"/>
                  </a:schemeClr>
                </a:solidFill>
                <a:cs typeface="Arial" charset="0"/>
              </a:rPr>
              <a:t> </a:t>
            </a:r>
            <a:r>
              <a:rPr lang="pt-PT" sz="2400" dirty="0" err="1">
                <a:solidFill>
                  <a:schemeClr val="accent2">
                    <a:lumMod val="50000"/>
                  </a:schemeClr>
                </a:solidFill>
                <a:cs typeface="Arial" charset="0"/>
              </a:rPr>
              <a:t>different</a:t>
            </a:r>
            <a:r>
              <a:rPr lang="pt-PT" sz="2400" dirty="0">
                <a:solidFill>
                  <a:schemeClr val="accent2">
                    <a:lumMod val="50000"/>
                  </a:schemeClr>
                </a:solidFill>
                <a:cs typeface="Arial" charset="0"/>
              </a:rPr>
              <a:t> </a:t>
            </a:r>
            <a:r>
              <a:rPr lang="pt-PT" sz="2400" dirty="0" err="1">
                <a:solidFill>
                  <a:schemeClr val="accent2">
                    <a:lumMod val="50000"/>
                  </a:schemeClr>
                </a:solidFill>
                <a:cs typeface="Arial" charset="0"/>
              </a:rPr>
              <a:t>from</a:t>
            </a:r>
            <a:r>
              <a:rPr lang="pt-PT" sz="2400" dirty="0">
                <a:solidFill>
                  <a:schemeClr val="accent2">
                    <a:lumMod val="50000"/>
                  </a:schemeClr>
                </a:solidFill>
                <a:cs typeface="Arial" charset="0"/>
              </a:rPr>
              <a:t> </a:t>
            </a:r>
            <a:r>
              <a:rPr lang="pt-PT" sz="2400" dirty="0" err="1">
                <a:solidFill>
                  <a:schemeClr val="accent2">
                    <a:lumMod val="50000"/>
                  </a:schemeClr>
                </a:solidFill>
                <a:cs typeface="Arial" charset="0"/>
              </a:rPr>
              <a:t>other</a:t>
            </a:r>
            <a:r>
              <a:rPr lang="pt-PT" sz="2400" dirty="0">
                <a:solidFill>
                  <a:schemeClr val="accent2">
                    <a:lumMod val="50000"/>
                  </a:schemeClr>
                </a:solidFill>
                <a:cs typeface="Arial" charset="0"/>
              </a:rPr>
              <a:t> </a:t>
            </a:r>
            <a:r>
              <a:rPr lang="pt-PT" sz="2400" dirty="0" err="1">
                <a:solidFill>
                  <a:schemeClr val="accent2">
                    <a:lumMod val="50000"/>
                  </a:schemeClr>
                </a:solidFill>
                <a:cs typeface="Arial" charset="0"/>
              </a:rPr>
              <a:t>existing</a:t>
            </a:r>
            <a:r>
              <a:rPr lang="pt-PT" sz="2400" dirty="0">
                <a:solidFill>
                  <a:schemeClr val="accent2">
                    <a:lumMod val="50000"/>
                  </a:schemeClr>
                </a:solidFill>
                <a:cs typeface="Arial" charset="0"/>
              </a:rPr>
              <a:t> pipelines </a:t>
            </a:r>
            <a:r>
              <a:rPr lang="pt-PT" sz="2400" dirty="0" err="1">
                <a:solidFill>
                  <a:schemeClr val="accent2">
                    <a:lumMod val="50000"/>
                  </a:schemeClr>
                </a:solidFill>
                <a:cs typeface="Arial" charset="0"/>
              </a:rPr>
              <a:t>because</a:t>
            </a:r>
            <a:r>
              <a:rPr lang="pt-PT" sz="2400" dirty="0">
                <a:solidFill>
                  <a:schemeClr val="accent2">
                    <a:lumMod val="50000"/>
                  </a:schemeClr>
                </a:solidFill>
                <a:cs typeface="Arial" charset="0"/>
              </a:rPr>
              <a:t> </a:t>
            </a:r>
            <a:r>
              <a:rPr lang="pt-PT" sz="2400" dirty="0" err="1">
                <a:solidFill>
                  <a:schemeClr val="accent2">
                    <a:lumMod val="50000"/>
                  </a:schemeClr>
                </a:solidFill>
                <a:cs typeface="Arial" charset="0"/>
              </a:rPr>
              <a:t>it</a:t>
            </a:r>
            <a:r>
              <a:rPr lang="pt-PT" sz="2400" dirty="0">
                <a:solidFill>
                  <a:schemeClr val="accent2">
                    <a:lumMod val="50000"/>
                  </a:schemeClr>
                </a:solidFill>
                <a:cs typeface="Arial" charset="0"/>
              </a:rPr>
              <a:t> </a:t>
            </a:r>
            <a:r>
              <a:rPr lang="pt-PT" sz="2400" dirty="0" err="1">
                <a:solidFill>
                  <a:schemeClr val="accent2">
                    <a:lumMod val="50000"/>
                  </a:schemeClr>
                </a:solidFill>
                <a:cs typeface="Arial" charset="0"/>
              </a:rPr>
              <a:t>includes</a:t>
            </a:r>
            <a:r>
              <a:rPr lang="pt-PT" sz="2400" dirty="0">
                <a:solidFill>
                  <a:schemeClr val="accent2">
                    <a:lumMod val="50000"/>
                  </a:schemeClr>
                </a:solidFill>
                <a:cs typeface="Arial" charset="0"/>
              </a:rPr>
              <a:t> </a:t>
            </a:r>
            <a:r>
              <a:rPr lang="pt-PT" sz="2400" dirty="0" err="1">
                <a:solidFill>
                  <a:schemeClr val="accent2">
                    <a:lumMod val="50000"/>
                  </a:schemeClr>
                </a:solidFill>
                <a:cs typeface="Arial" charset="0"/>
              </a:rPr>
              <a:t>the</a:t>
            </a:r>
            <a:r>
              <a:rPr lang="pt-PT" sz="2400" dirty="0">
                <a:solidFill>
                  <a:schemeClr val="accent2">
                    <a:lumMod val="50000"/>
                  </a:schemeClr>
                </a:solidFill>
                <a:cs typeface="Arial" charset="0"/>
              </a:rPr>
              <a:t> </a:t>
            </a:r>
            <a:r>
              <a:rPr lang="pt-PT" sz="2400" dirty="0" err="1">
                <a:solidFill>
                  <a:schemeClr val="accent2">
                    <a:lumMod val="50000"/>
                  </a:schemeClr>
                </a:solidFill>
                <a:cs typeface="Arial" charset="0"/>
              </a:rPr>
              <a:t>assembly</a:t>
            </a:r>
            <a:r>
              <a:rPr lang="pt-PT" sz="2400" dirty="0">
                <a:solidFill>
                  <a:schemeClr val="accent2">
                    <a:lumMod val="50000"/>
                  </a:schemeClr>
                </a:solidFill>
                <a:cs typeface="Arial" charset="0"/>
              </a:rPr>
              <a:t> </a:t>
            </a:r>
            <a:r>
              <a:rPr lang="pt-PT" sz="2400" dirty="0" err="1">
                <a:solidFill>
                  <a:schemeClr val="accent2">
                    <a:lumMod val="50000"/>
                  </a:schemeClr>
                </a:solidFill>
                <a:cs typeface="Arial" charset="0"/>
              </a:rPr>
              <a:t>of</a:t>
            </a:r>
            <a:r>
              <a:rPr lang="pt-PT" sz="2400" dirty="0">
                <a:solidFill>
                  <a:schemeClr val="accent2">
                    <a:lumMod val="50000"/>
                  </a:schemeClr>
                </a:solidFill>
                <a:cs typeface="Arial" charset="0"/>
              </a:rPr>
              <a:t> </a:t>
            </a:r>
            <a:r>
              <a:rPr lang="pt-PT" sz="2400" dirty="0" err="1">
                <a:solidFill>
                  <a:schemeClr val="accent2">
                    <a:lumMod val="50000"/>
                  </a:schemeClr>
                </a:solidFill>
                <a:cs typeface="Arial" charset="0"/>
              </a:rPr>
              <a:t>the</a:t>
            </a:r>
            <a:r>
              <a:rPr lang="pt-PT" sz="2400" dirty="0">
                <a:solidFill>
                  <a:schemeClr val="accent2">
                    <a:lumMod val="50000"/>
                  </a:schemeClr>
                </a:solidFill>
                <a:cs typeface="Arial" charset="0"/>
              </a:rPr>
              <a:t> </a:t>
            </a:r>
            <a:r>
              <a:rPr lang="pt-PT" sz="2400" dirty="0" err="1">
                <a:solidFill>
                  <a:schemeClr val="accent2">
                    <a:lumMod val="50000"/>
                  </a:schemeClr>
                </a:solidFill>
                <a:cs typeface="Arial" charset="0"/>
              </a:rPr>
              <a:t>reads</a:t>
            </a:r>
            <a:r>
              <a:rPr lang="pt-PT" sz="2400" dirty="0">
                <a:solidFill>
                  <a:schemeClr val="accent2">
                    <a:lumMod val="50000"/>
                  </a:schemeClr>
                </a:solidFill>
                <a:cs typeface="Arial" charset="0"/>
              </a:rPr>
              <a:t>, </a:t>
            </a:r>
            <a:r>
              <a:rPr lang="pt-PT" sz="2400" dirty="0" err="1">
                <a:solidFill>
                  <a:schemeClr val="accent2">
                    <a:lumMod val="50000"/>
                  </a:schemeClr>
                </a:solidFill>
                <a:cs typeface="Arial" charset="0"/>
              </a:rPr>
              <a:t>integrates</a:t>
            </a:r>
            <a:r>
              <a:rPr lang="pt-PT" sz="2400" dirty="0">
                <a:solidFill>
                  <a:schemeClr val="accent2">
                    <a:lumMod val="50000"/>
                  </a:schemeClr>
                </a:solidFill>
                <a:cs typeface="Arial" charset="0"/>
              </a:rPr>
              <a:t> MG </a:t>
            </a:r>
            <a:r>
              <a:rPr lang="pt-PT" sz="2400" dirty="0" err="1">
                <a:solidFill>
                  <a:schemeClr val="accent2">
                    <a:lumMod val="50000"/>
                  </a:schemeClr>
                </a:solidFill>
                <a:cs typeface="Arial" charset="0"/>
              </a:rPr>
              <a:t>and</a:t>
            </a:r>
            <a:r>
              <a:rPr lang="pt-PT" sz="2400" dirty="0">
                <a:solidFill>
                  <a:schemeClr val="accent2">
                    <a:lumMod val="50000"/>
                  </a:schemeClr>
                </a:solidFill>
                <a:cs typeface="Arial" charset="0"/>
              </a:rPr>
              <a:t> MT data, </a:t>
            </a:r>
            <a:r>
              <a:rPr lang="pt-PT" sz="2400" dirty="0" err="1">
                <a:solidFill>
                  <a:schemeClr val="accent2">
                    <a:lumMod val="50000"/>
                  </a:schemeClr>
                </a:solidFill>
                <a:cs typeface="Arial" charset="0"/>
              </a:rPr>
              <a:t>and</a:t>
            </a:r>
            <a:r>
              <a:rPr lang="pt-PT" sz="2400" dirty="0">
                <a:solidFill>
                  <a:schemeClr val="accent2">
                    <a:lumMod val="50000"/>
                  </a:schemeClr>
                </a:solidFill>
                <a:cs typeface="Arial" charset="0"/>
              </a:rPr>
              <a:t> </a:t>
            </a:r>
            <a:r>
              <a:rPr lang="pt-PT" sz="2400" dirty="0" err="1">
                <a:solidFill>
                  <a:schemeClr val="accent2">
                    <a:lumMod val="50000"/>
                  </a:schemeClr>
                </a:solidFill>
                <a:cs typeface="Arial" charset="0"/>
              </a:rPr>
              <a:t>performs</a:t>
            </a:r>
            <a:r>
              <a:rPr lang="pt-PT" sz="2400" dirty="0">
                <a:solidFill>
                  <a:schemeClr val="accent2">
                    <a:lumMod val="50000"/>
                  </a:schemeClr>
                </a:solidFill>
                <a:cs typeface="Arial" charset="0"/>
              </a:rPr>
              <a:t> multi-sample gene </a:t>
            </a:r>
            <a:r>
              <a:rPr lang="pt-PT" sz="2400" dirty="0" err="1">
                <a:solidFill>
                  <a:schemeClr val="accent2">
                    <a:lumMod val="50000"/>
                  </a:schemeClr>
                </a:solidFill>
                <a:cs typeface="Arial" charset="0"/>
              </a:rPr>
              <a:t>expression</a:t>
            </a:r>
            <a:r>
              <a:rPr lang="pt-PT" sz="2400" dirty="0">
                <a:solidFill>
                  <a:schemeClr val="accent2">
                    <a:lumMod val="50000"/>
                  </a:schemeClr>
                </a:solidFill>
                <a:cs typeface="Arial" charset="0"/>
              </a:rPr>
              <a:t> </a:t>
            </a:r>
            <a:r>
              <a:rPr lang="pt-PT" sz="2400" dirty="0" err="1">
                <a:solidFill>
                  <a:schemeClr val="accent2">
                    <a:lumMod val="50000"/>
                  </a:schemeClr>
                </a:solidFill>
                <a:cs typeface="Arial" charset="0"/>
              </a:rPr>
              <a:t>analysis</a:t>
            </a:r>
            <a:r>
              <a:rPr lang="pt-PT" sz="2400" dirty="0">
                <a:solidFill>
                  <a:schemeClr val="accent2">
                    <a:lumMod val="50000"/>
                  </a:schemeClr>
                </a:solidFill>
                <a:cs typeface="Arial" charset="0"/>
              </a:rPr>
              <a:t>.</a:t>
            </a:r>
          </a:p>
        </p:txBody>
      </p:sp>
      <p:sp>
        <p:nvSpPr>
          <p:cNvPr id="35" name="CaixaDeTexto 15"/>
          <p:cNvSpPr txBox="1">
            <a:spLocks noChangeArrowheads="1"/>
          </p:cNvSpPr>
          <p:nvPr/>
        </p:nvSpPr>
        <p:spPr bwMode="auto">
          <a:xfrm>
            <a:off x="20234448" y="35343182"/>
            <a:ext cx="8351467" cy="2123658"/>
          </a:xfrm>
          <a:prstGeom prst="rect">
            <a:avLst/>
          </a:prstGeom>
          <a:noFill/>
          <a:ln w="9525">
            <a:noFill/>
            <a:miter lim="800000"/>
            <a:headEnd/>
            <a:tailEnd/>
          </a:ln>
        </p:spPr>
        <p:txBody>
          <a:bodyPr wrap="square">
            <a:spAutoFit/>
          </a:bodyPr>
          <a:lstStyle/>
          <a:p>
            <a:pPr algn="just">
              <a:lnSpc>
                <a:spcPct val="150000"/>
              </a:lnSpc>
            </a:pPr>
            <a:r>
              <a:rPr lang="pt-PT" sz="2200" dirty="0">
                <a:solidFill>
                  <a:schemeClr val="accent2">
                    <a:lumMod val="50000"/>
                  </a:schemeClr>
                </a:solidFill>
                <a:cs typeface="Arial" charset="0"/>
              </a:rPr>
              <a:t>[1] </a:t>
            </a:r>
            <a:r>
              <a:rPr lang="en-US" sz="2200" dirty="0">
                <a:solidFill>
                  <a:schemeClr val="accent2">
                    <a:lumMod val="50000"/>
                  </a:schemeClr>
                </a:solidFill>
                <a:cs typeface="Arial" charset="0"/>
              </a:rPr>
              <a:t>Wilke, et al (2015) Nucleic acids research 44(D1):D590{D594</a:t>
            </a:r>
            <a:endParaRPr lang="pt-PT" sz="2200" dirty="0">
              <a:solidFill>
                <a:schemeClr val="accent2">
                  <a:lumMod val="50000"/>
                </a:schemeClr>
              </a:solidFill>
              <a:cs typeface="Arial" charset="0"/>
            </a:endParaRPr>
          </a:p>
          <a:p>
            <a:pPr algn="just">
              <a:lnSpc>
                <a:spcPct val="150000"/>
              </a:lnSpc>
            </a:pPr>
            <a:r>
              <a:rPr lang="pt-PT" sz="2200" dirty="0">
                <a:solidFill>
                  <a:schemeClr val="accent2">
                    <a:lumMod val="50000"/>
                  </a:schemeClr>
                </a:solidFill>
                <a:cs typeface="Arial" charset="0"/>
              </a:rPr>
              <a:t>[2] Narayanasamy, et al (2016) bioRxiv (7):039,263</a:t>
            </a:r>
          </a:p>
          <a:p>
            <a:pPr algn="just">
              <a:lnSpc>
                <a:spcPct val="150000"/>
              </a:lnSpc>
            </a:pPr>
            <a:r>
              <a:rPr lang="pt-PT" sz="2200" dirty="0">
                <a:solidFill>
                  <a:schemeClr val="accent2">
                    <a:lumMod val="50000"/>
                  </a:schemeClr>
                </a:solidFill>
                <a:cs typeface="Arial" charset="0"/>
              </a:rPr>
              <a:t>[3] </a:t>
            </a:r>
            <a:r>
              <a:rPr lang="da-DK" sz="2200" dirty="0">
                <a:solidFill>
                  <a:schemeClr val="accent2">
                    <a:lumMod val="50000"/>
                  </a:schemeClr>
                </a:solidFill>
                <a:cs typeface="Arial" charset="0"/>
              </a:rPr>
              <a:t>Kim, et al (2016) BMC bioinformatics 17(1):420</a:t>
            </a:r>
            <a:endParaRPr lang="pt-PT" sz="2200" dirty="0">
              <a:solidFill>
                <a:schemeClr val="accent2">
                  <a:lumMod val="50000"/>
                </a:schemeClr>
              </a:solidFill>
              <a:cs typeface="Arial" charset="0"/>
            </a:endParaRPr>
          </a:p>
          <a:p>
            <a:pPr algn="just">
              <a:lnSpc>
                <a:spcPct val="150000"/>
              </a:lnSpc>
            </a:pPr>
            <a:r>
              <a:rPr lang="pt-PT" sz="2200" dirty="0">
                <a:solidFill>
                  <a:schemeClr val="accent2">
                    <a:lumMod val="50000"/>
                  </a:schemeClr>
                </a:solidFill>
                <a:cs typeface="Arial" charset="0"/>
              </a:rPr>
              <a:t>[4] </a:t>
            </a:r>
            <a:r>
              <a:rPr lang="de-DE" sz="2200" dirty="0">
                <a:solidFill>
                  <a:schemeClr val="accent2">
                    <a:lumMod val="50000"/>
                  </a:schemeClr>
                </a:solidFill>
                <a:cs typeface="Arial" charset="0"/>
              </a:rPr>
              <a:t>Westreich, et al (2017) bioRxiv p 195826</a:t>
            </a:r>
            <a:endParaRPr lang="pt-PT" sz="2200" dirty="0">
              <a:solidFill>
                <a:schemeClr val="accent2">
                  <a:lumMod val="50000"/>
                </a:schemeClr>
              </a:solidFill>
              <a:cs typeface="Arial" charset="0"/>
            </a:endParaRPr>
          </a:p>
        </p:txBody>
      </p:sp>
      <p:sp>
        <p:nvSpPr>
          <p:cNvPr id="36" name="CaixaDeTexto 15"/>
          <p:cNvSpPr txBox="1">
            <a:spLocks noChangeArrowheads="1"/>
          </p:cNvSpPr>
          <p:nvPr/>
        </p:nvSpPr>
        <p:spPr bwMode="auto">
          <a:xfrm>
            <a:off x="353638" y="39100644"/>
            <a:ext cx="28005319" cy="1361911"/>
          </a:xfrm>
          <a:prstGeom prst="rect">
            <a:avLst/>
          </a:prstGeom>
          <a:noFill/>
          <a:ln w="9525">
            <a:noFill/>
            <a:miter lim="800000"/>
            <a:headEnd/>
            <a:tailEnd/>
          </a:ln>
        </p:spPr>
        <p:txBody>
          <a:bodyPr wrap="square">
            <a:spAutoFit/>
          </a:bodyPr>
          <a:lstStyle/>
          <a:p>
            <a:pPr algn="just">
              <a:lnSpc>
                <a:spcPts val="3300"/>
              </a:lnSpc>
            </a:pPr>
            <a:r>
              <a:rPr lang="en-US" sz="2400" dirty="0">
                <a:solidFill>
                  <a:schemeClr val="accent2">
                    <a:lumMod val="50000"/>
                  </a:schemeClr>
                </a:solidFill>
                <a:cs typeface="Arial" charset="0"/>
              </a:rPr>
              <a:t>This study was supported by the Portuguese Foundation for Science and Technology (FCT) under the scope of the strategic funding of UID/BIO/04469/2013 unit and COMPETE 2020 (POCI-01-0145-FEDER-006684) and </a:t>
            </a:r>
            <a:r>
              <a:rPr lang="en-US" sz="2400" dirty="0" err="1">
                <a:solidFill>
                  <a:schemeClr val="accent2">
                    <a:lumMod val="50000"/>
                  </a:schemeClr>
                </a:solidFill>
                <a:cs typeface="Arial" charset="0"/>
              </a:rPr>
              <a:t>BioTecNorte</a:t>
            </a:r>
            <a:r>
              <a:rPr lang="en-US" sz="2400" dirty="0">
                <a:solidFill>
                  <a:schemeClr val="accent2">
                    <a:lumMod val="50000"/>
                  </a:schemeClr>
                </a:solidFill>
                <a:cs typeface="Arial" charset="0"/>
              </a:rPr>
              <a:t> operation (NORTE-01-0145-FEDER-000004) funded by the European Regional Development Fund under the scope of Norte2020 - </a:t>
            </a:r>
            <a:r>
              <a:rPr lang="en-US" sz="2400" dirty="0" err="1">
                <a:solidFill>
                  <a:schemeClr val="accent2">
                    <a:lumMod val="50000"/>
                  </a:schemeClr>
                </a:solidFill>
                <a:cs typeface="Arial" charset="0"/>
              </a:rPr>
              <a:t>Programa</a:t>
            </a:r>
            <a:r>
              <a:rPr lang="en-US" sz="2400" dirty="0">
                <a:solidFill>
                  <a:schemeClr val="accent2">
                    <a:lumMod val="50000"/>
                  </a:schemeClr>
                </a:solidFill>
                <a:cs typeface="Arial" charset="0"/>
              </a:rPr>
              <a:t> </a:t>
            </a:r>
            <a:r>
              <a:rPr lang="en-US" sz="2400" dirty="0" err="1">
                <a:solidFill>
                  <a:schemeClr val="accent2">
                    <a:lumMod val="50000"/>
                  </a:schemeClr>
                </a:solidFill>
                <a:cs typeface="Arial" charset="0"/>
              </a:rPr>
              <a:t>Operacional</a:t>
            </a:r>
            <a:r>
              <a:rPr lang="en-US" sz="2400" dirty="0">
                <a:solidFill>
                  <a:schemeClr val="accent2">
                    <a:lumMod val="50000"/>
                  </a:schemeClr>
                </a:solidFill>
                <a:cs typeface="Arial" charset="0"/>
              </a:rPr>
              <a:t> Regional do Norte, and by the European Research Council under the European Union’s Seventh Framework </a:t>
            </a:r>
            <a:r>
              <a:rPr lang="en-US" sz="2400" dirty="0" err="1">
                <a:solidFill>
                  <a:schemeClr val="accent2">
                    <a:lumMod val="50000"/>
                  </a:schemeClr>
                </a:solidFill>
                <a:cs typeface="Arial" charset="0"/>
              </a:rPr>
              <a:t>Programme</a:t>
            </a:r>
            <a:r>
              <a:rPr lang="en-US" sz="2400" dirty="0">
                <a:solidFill>
                  <a:schemeClr val="accent2">
                    <a:lumMod val="50000"/>
                  </a:schemeClr>
                </a:solidFill>
                <a:cs typeface="Arial" charset="0"/>
              </a:rPr>
              <a:t> (FP/2007-2013)/ERC Grant Agreement no. 323009.</a:t>
            </a:r>
            <a:endParaRPr lang="pt-PT" sz="2400" dirty="0">
              <a:solidFill>
                <a:schemeClr val="accent2">
                  <a:lumMod val="50000"/>
                </a:schemeClr>
              </a:solidFill>
              <a:cs typeface="Arial" charset="0"/>
            </a:endParaRPr>
          </a:p>
        </p:txBody>
      </p:sp>
      <p:sp>
        <p:nvSpPr>
          <p:cNvPr id="43" name="CaixaDeTexto 15">
            <a:extLst>
              <a:ext uri="{FF2B5EF4-FFF2-40B4-BE49-F238E27FC236}">
                <a16:creationId xmlns:a16="http://schemas.microsoft.com/office/drawing/2014/main" id="{4FEFF2EA-0DEF-4B11-A1FA-5AD38B764F47}"/>
              </a:ext>
            </a:extLst>
          </p:cNvPr>
          <p:cNvSpPr txBox="1">
            <a:spLocks noChangeArrowheads="1"/>
          </p:cNvSpPr>
          <p:nvPr/>
        </p:nvSpPr>
        <p:spPr bwMode="auto">
          <a:xfrm>
            <a:off x="353638" y="30380125"/>
            <a:ext cx="12676216" cy="1015663"/>
          </a:xfrm>
          <a:prstGeom prst="rect">
            <a:avLst/>
          </a:prstGeom>
          <a:noFill/>
          <a:ln w="9525">
            <a:noFill/>
            <a:miter lim="800000"/>
            <a:headEnd/>
            <a:tailEnd/>
          </a:ln>
        </p:spPr>
        <p:txBody>
          <a:bodyPr wrap="square">
            <a:spAutoFit/>
          </a:bodyPr>
          <a:lstStyle/>
          <a:p>
            <a:pPr algn="just"/>
            <a:r>
              <a:rPr lang="pt-PT" sz="2000" dirty="0">
                <a:solidFill>
                  <a:schemeClr val="accent2">
                    <a:lumMod val="50000"/>
                  </a:schemeClr>
                </a:solidFill>
                <a:cs typeface="Arial" charset="0"/>
              </a:rPr>
              <a:t>Fig. 1 – Workflow </a:t>
            </a:r>
            <a:r>
              <a:rPr lang="pt-PT" sz="2000" dirty="0" err="1">
                <a:solidFill>
                  <a:schemeClr val="accent2">
                    <a:lumMod val="50000"/>
                  </a:schemeClr>
                </a:solidFill>
                <a:cs typeface="Arial" charset="0"/>
              </a:rPr>
              <a:t>of</a:t>
            </a:r>
            <a:r>
              <a:rPr lang="pt-PT" sz="2000" dirty="0">
                <a:solidFill>
                  <a:schemeClr val="accent2">
                    <a:lumMod val="50000"/>
                  </a:schemeClr>
                </a:solidFill>
                <a:cs typeface="Arial" charset="0"/>
              </a:rPr>
              <a:t> MOSCA. Main steps (dark blue boxes), sub-steps (light blue boxes), tools integrated (yellow boxes), functionalities of tools (orange boxes), input files (green squares), intermediate files (black squares), and final output files (red squares).</a:t>
            </a:r>
          </a:p>
        </p:txBody>
      </p:sp>
      <p:sp>
        <p:nvSpPr>
          <p:cNvPr id="46" name="CaixaDeTexto 15">
            <a:extLst>
              <a:ext uri="{FF2B5EF4-FFF2-40B4-BE49-F238E27FC236}">
                <a16:creationId xmlns:a16="http://schemas.microsoft.com/office/drawing/2014/main" id="{E22A8890-393B-47C4-8359-336B476C6170}"/>
              </a:ext>
            </a:extLst>
          </p:cNvPr>
          <p:cNvSpPr txBox="1">
            <a:spLocks noChangeArrowheads="1"/>
          </p:cNvSpPr>
          <p:nvPr/>
        </p:nvSpPr>
        <p:spPr bwMode="auto">
          <a:xfrm>
            <a:off x="612008" y="10712106"/>
            <a:ext cx="11268209" cy="830997"/>
          </a:xfrm>
          <a:prstGeom prst="rect">
            <a:avLst/>
          </a:prstGeom>
          <a:noFill/>
          <a:ln w="9525">
            <a:noFill/>
            <a:miter lim="800000"/>
            <a:headEnd/>
            <a:tailEnd/>
          </a:ln>
        </p:spPr>
        <p:txBody>
          <a:bodyPr wrap="square">
            <a:spAutoFit/>
          </a:bodyPr>
          <a:lstStyle/>
          <a:p>
            <a:pPr algn="just">
              <a:lnSpc>
                <a:spcPct val="150000"/>
              </a:lnSpc>
            </a:pPr>
            <a:r>
              <a:rPr lang="pt-PT" sz="3200" b="1" dirty="0" err="1">
                <a:solidFill>
                  <a:schemeClr val="accent2">
                    <a:lumMod val="50000"/>
                  </a:schemeClr>
                </a:solidFill>
                <a:cs typeface="Arial" charset="0"/>
              </a:rPr>
              <a:t>Development</a:t>
            </a:r>
            <a:r>
              <a:rPr lang="pt-PT" sz="3200" b="1" dirty="0">
                <a:solidFill>
                  <a:schemeClr val="accent2">
                    <a:lumMod val="50000"/>
                  </a:schemeClr>
                </a:solidFill>
                <a:cs typeface="Arial" charset="0"/>
              </a:rPr>
              <a:t> </a:t>
            </a:r>
            <a:r>
              <a:rPr lang="pt-PT" sz="3200" b="1" dirty="0" err="1">
                <a:solidFill>
                  <a:schemeClr val="accent2">
                    <a:lumMod val="50000"/>
                  </a:schemeClr>
                </a:solidFill>
                <a:cs typeface="Arial" charset="0"/>
              </a:rPr>
              <a:t>and</a:t>
            </a:r>
            <a:r>
              <a:rPr lang="pt-PT" sz="3200" b="1" dirty="0">
                <a:solidFill>
                  <a:schemeClr val="accent2">
                    <a:lumMod val="50000"/>
                  </a:schemeClr>
                </a:solidFill>
                <a:cs typeface="Arial" charset="0"/>
              </a:rPr>
              <a:t> </a:t>
            </a:r>
            <a:r>
              <a:rPr lang="pt-PT" sz="3200" b="1" dirty="0" err="1">
                <a:solidFill>
                  <a:schemeClr val="accent2">
                    <a:lumMod val="50000"/>
                  </a:schemeClr>
                </a:solidFill>
                <a:cs typeface="Arial" charset="0"/>
              </a:rPr>
              <a:t>description</a:t>
            </a:r>
            <a:r>
              <a:rPr lang="pt-PT" sz="3200" b="1" dirty="0">
                <a:solidFill>
                  <a:schemeClr val="accent2">
                    <a:lumMod val="50000"/>
                  </a:schemeClr>
                </a:solidFill>
                <a:cs typeface="Arial" charset="0"/>
              </a:rPr>
              <a:t> </a:t>
            </a:r>
            <a:r>
              <a:rPr lang="pt-PT" sz="3200" b="1" dirty="0" err="1">
                <a:solidFill>
                  <a:schemeClr val="accent2">
                    <a:lumMod val="50000"/>
                  </a:schemeClr>
                </a:solidFill>
                <a:cs typeface="Arial" charset="0"/>
              </a:rPr>
              <a:t>of</a:t>
            </a:r>
            <a:r>
              <a:rPr lang="pt-PT" sz="3200" b="1" dirty="0">
                <a:solidFill>
                  <a:schemeClr val="accent2">
                    <a:lumMod val="50000"/>
                  </a:schemeClr>
                </a:solidFill>
                <a:cs typeface="Arial" charset="0"/>
              </a:rPr>
              <a:t> </a:t>
            </a:r>
            <a:r>
              <a:rPr lang="pt-PT" sz="3200" b="1" dirty="0" err="1">
                <a:solidFill>
                  <a:schemeClr val="accent2">
                    <a:lumMod val="50000"/>
                  </a:schemeClr>
                </a:solidFill>
                <a:cs typeface="Arial" charset="0"/>
              </a:rPr>
              <a:t>the</a:t>
            </a:r>
            <a:r>
              <a:rPr lang="pt-PT" sz="3200" b="1" dirty="0">
                <a:solidFill>
                  <a:schemeClr val="accent2">
                    <a:lumMod val="50000"/>
                  </a:schemeClr>
                </a:solidFill>
                <a:cs typeface="Arial" charset="0"/>
              </a:rPr>
              <a:t> pipeline</a:t>
            </a:r>
          </a:p>
        </p:txBody>
      </p:sp>
      <p:sp>
        <p:nvSpPr>
          <p:cNvPr id="47" name="CaixaDeTexto 15">
            <a:extLst>
              <a:ext uri="{FF2B5EF4-FFF2-40B4-BE49-F238E27FC236}">
                <a16:creationId xmlns:a16="http://schemas.microsoft.com/office/drawing/2014/main" id="{AA0A314B-C55B-40A4-B56D-AB4DD8725EA1}"/>
              </a:ext>
            </a:extLst>
          </p:cNvPr>
          <p:cNvSpPr txBox="1">
            <a:spLocks noChangeArrowheads="1"/>
          </p:cNvSpPr>
          <p:nvPr/>
        </p:nvSpPr>
        <p:spPr bwMode="auto">
          <a:xfrm>
            <a:off x="353638" y="31448122"/>
            <a:ext cx="11268209" cy="739754"/>
          </a:xfrm>
          <a:prstGeom prst="rect">
            <a:avLst/>
          </a:prstGeom>
          <a:noFill/>
          <a:ln w="9525">
            <a:noFill/>
            <a:miter lim="800000"/>
            <a:headEnd/>
            <a:tailEnd/>
          </a:ln>
        </p:spPr>
        <p:txBody>
          <a:bodyPr wrap="square">
            <a:spAutoFit/>
          </a:bodyPr>
          <a:lstStyle/>
          <a:p>
            <a:pPr algn="just">
              <a:lnSpc>
                <a:spcPct val="150000"/>
              </a:lnSpc>
            </a:pPr>
            <a:r>
              <a:rPr lang="pt-PT" sz="3200" b="1" dirty="0">
                <a:solidFill>
                  <a:schemeClr val="accent2">
                    <a:lumMod val="50000"/>
                  </a:schemeClr>
                </a:solidFill>
                <a:cs typeface="Arial" charset="0"/>
              </a:rPr>
              <a:t>Simulated datasets</a:t>
            </a:r>
          </a:p>
        </p:txBody>
      </p:sp>
      <p:sp>
        <p:nvSpPr>
          <p:cNvPr id="48" name="CaixaDeTexto 15">
            <a:extLst>
              <a:ext uri="{FF2B5EF4-FFF2-40B4-BE49-F238E27FC236}">
                <a16:creationId xmlns:a16="http://schemas.microsoft.com/office/drawing/2014/main" id="{052C3BB4-8F5A-4F87-BB41-3EE92F131A3A}"/>
              </a:ext>
            </a:extLst>
          </p:cNvPr>
          <p:cNvSpPr txBox="1">
            <a:spLocks noChangeArrowheads="1"/>
          </p:cNvSpPr>
          <p:nvPr/>
        </p:nvSpPr>
        <p:spPr bwMode="auto">
          <a:xfrm>
            <a:off x="353638" y="32130964"/>
            <a:ext cx="12786935" cy="1785104"/>
          </a:xfrm>
          <a:prstGeom prst="rect">
            <a:avLst/>
          </a:prstGeom>
          <a:noFill/>
          <a:ln w="9525">
            <a:noFill/>
            <a:miter lim="800000"/>
            <a:headEnd/>
            <a:tailEnd/>
          </a:ln>
        </p:spPr>
        <p:txBody>
          <a:bodyPr wrap="square">
            <a:spAutoFit/>
          </a:bodyPr>
          <a:lstStyle/>
          <a:p>
            <a:pPr algn="just">
              <a:lnSpc>
                <a:spcPts val="3300"/>
              </a:lnSpc>
            </a:pPr>
            <a:r>
              <a:rPr lang="pt-PT" sz="2400" b="1" dirty="0">
                <a:solidFill>
                  <a:schemeClr val="accent2">
                    <a:lumMod val="50000"/>
                  </a:schemeClr>
                </a:solidFill>
                <a:cs typeface="Arial" charset="0"/>
              </a:rPr>
              <a:t>Grinder</a:t>
            </a:r>
            <a:r>
              <a:rPr lang="pt-PT" sz="2400" dirty="0">
                <a:solidFill>
                  <a:schemeClr val="accent2">
                    <a:lumMod val="50000"/>
                  </a:schemeClr>
                </a:solidFill>
                <a:cs typeface="Arial" charset="0"/>
              </a:rPr>
              <a:t> was used for simulating metagenomic (MG) datasets in FastQ format, considering different relative taxonomic abundances, and </a:t>
            </a:r>
            <a:r>
              <a:rPr lang="pt-PT" sz="2400" b="1" dirty="0">
                <a:solidFill>
                  <a:schemeClr val="accent2">
                    <a:lumMod val="50000"/>
                  </a:schemeClr>
                </a:solidFill>
                <a:cs typeface="Arial" charset="0"/>
              </a:rPr>
              <a:t>polyester</a:t>
            </a:r>
            <a:r>
              <a:rPr lang="pt-PT" sz="2400" dirty="0">
                <a:solidFill>
                  <a:schemeClr val="accent2">
                    <a:lumMod val="50000"/>
                  </a:schemeClr>
                </a:solidFill>
                <a:cs typeface="Arial" charset="0"/>
              </a:rPr>
              <a:t> to simulate metatranscriptomics (MT) datasets in FASTA format considering differential gene expression for three different conditions: control, over- </a:t>
            </a:r>
            <a:r>
              <a:rPr lang="pt-PT" sz="2400" dirty="0" err="1">
                <a:solidFill>
                  <a:schemeClr val="accent2">
                    <a:lumMod val="50000"/>
                  </a:schemeClr>
                </a:solidFill>
                <a:cs typeface="Arial" charset="0"/>
              </a:rPr>
              <a:t>and</a:t>
            </a:r>
            <a:r>
              <a:rPr lang="pt-PT" sz="2400" dirty="0">
                <a:solidFill>
                  <a:schemeClr val="accent2">
                    <a:lumMod val="50000"/>
                  </a:schemeClr>
                </a:solidFill>
                <a:cs typeface="Arial" charset="0"/>
              </a:rPr>
              <a:t> </a:t>
            </a:r>
            <a:r>
              <a:rPr lang="pt-PT" sz="2400" dirty="0" err="1">
                <a:solidFill>
                  <a:schemeClr val="accent2">
                    <a:lumMod val="50000"/>
                  </a:schemeClr>
                </a:solidFill>
                <a:cs typeface="Arial" charset="0"/>
              </a:rPr>
              <a:t>underexpression</a:t>
            </a:r>
            <a:r>
              <a:rPr lang="pt-PT" sz="2400" dirty="0">
                <a:solidFill>
                  <a:schemeClr val="accent2">
                    <a:lumMod val="50000"/>
                  </a:schemeClr>
                </a:solidFill>
                <a:cs typeface="Arial" charset="0"/>
              </a:rPr>
              <a:t>.</a:t>
            </a:r>
          </a:p>
        </p:txBody>
      </p:sp>
      <p:sp>
        <p:nvSpPr>
          <p:cNvPr id="53" name="CaixaDeTexto 15">
            <a:extLst>
              <a:ext uri="{FF2B5EF4-FFF2-40B4-BE49-F238E27FC236}">
                <a16:creationId xmlns:a16="http://schemas.microsoft.com/office/drawing/2014/main" id="{EF799F51-D259-4480-9749-A3926877C380}"/>
              </a:ext>
            </a:extLst>
          </p:cNvPr>
          <p:cNvSpPr txBox="1">
            <a:spLocks noChangeArrowheads="1"/>
          </p:cNvSpPr>
          <p:nvPr/>
        </p:nvSpPr>
        <p:spPr bwMode="auto">
          <a:xfrm>
            <a:off x="13866256" y="28227436"/>
            <a:ext cx="14492701" cy="2208297"/>
          </a:xfrm>
          <a:prstGeom prst="rect">
            <a:avLst/>
          </a:prstGeom>
          <a:noFill/>
          <a:ln w="9525">
            <a:noFill/>
            <a:miter lim="800000"/>
            <a:headEnd/>
            <a:tailEnd/>
          </a:ln>
        </p:spPr>
        <p:txBody>
          <a:bodyPr wrap="square">
            <a:spAutoFit/>
          </a:bodyPr>
          <a:lstStyle/>
          <a:p>
            <a:pPr algn="just">
              <a:lnSpc>
                <a:spcPts val="3300"/>
              </a:lnSpc>
            </a:pPr>
            <a:r>
              <a:rPr lang="pt-PT" sz="2000" dirty="0">
                <a:solidFill>
                  <a:schemeClr val="accent2">
                    <a:lumMod val="50000"/>
                  </a:schemeClr>
                </a:solidFill>
                <a:cs typeface="Arial" charset="0"/>
              </a:rPr>
              <a:t>Fig. 3 – Visualization of the differential gene expression results obtained with the simulated datasets. The heatmaps represent the most expressed genes (A) and the distance between samples (B) for MT1 (control condition), MT2 (overexpressed condition) and MT3 (underexpressed condition). The letters a, b and c refer to replicates. </a:t>
            </a:r>
            <a:r>
              <a:rPr lang="pt-PT" sz="2000" dirty="0" err="1">
                <a:solidFill>
                  <a:schemeClr val="accent2">
                    <a:lumMod val="50000"/>
                  </a:schemeClr>
                </a:solidFill>
                <a:cs typeface="Arial" charset="0"/>
              </a:rPr>
              <a:t>Red</a:t>
            </a:r>
            <a:r>
              <a:rPr lang="pt-PT" sz="2000" dirty="0">
                <a:solidFill>
                  <a:schemeClr val="accent2">
                    <a:lumMod val="50000"/>
                  </a:schemeClr>
                </a:solidFill>
                <a:cs typeface="Arial" charset="0"/>
              </a:rPr>
              <a:t> color </a:t>
            </a:r>
            <a:r>
              <a:rPr lang="pt-PT" sz="2000" dirty="0" err="1">
                <a:solidFill>
                  <a:schemeClr val="accent2">
                    <a:lumMod val="50000"/>
                  </a:schemeClr>
                </a:solidFill>
                <a:cs typeface="Arial" charset="0"/>
              </a:rPr>
              <a:t>represents</a:t>
            </a:r>
            <a:r>
              <a:rPr lang="pt-PT" sz="2000" dirty="0">
                <a:solidFill>
                  <a:schemeClr val="accent2">
                    <a:lumMod val="50000"/>
                  </a:schemeClr>
                </a:solidFill>
                <a:cs typeface="Arial" charset="0"/>
              </a:rPr>
              <a:t> </a:t>
            </a:r>
            <a:r>
              <a:rPr lang="pt-PT" sz="2000" dirty="0" err="1">
                <a:solidFill>
                  <a:schemeClr val="accent2">
                    <a:lumMod val="50000"/>
                  </a:schemeClr>
                </a:solidFill>
                <a:cs typeface="Arial" charset="0"/>
              </a:rPr>
              <a:t>the</a:t>
            </a:r>
            <a:r>
              <a:rPr lang="pt-PT" sz="2000" dirty="0">
                <a:solidFill>
                  <a:schemeClr val="accent2">
                    <a:lumMod val="50000"/>
                  </a:schemeClr>
                </a:solidFill>
                <a:cs typeface="Arial" charset="0"/>
              </a:rPr>
              <a:t> </a:t>
            </a:r>
            <a:r>
              <a:rPr lang="pt-PT" sz="2000" dirty="0" err="1">
                <a:solidFill>
                  <a:schemeClr val="accent2">
                    <a:lumMod val="50000"/>
                  </a:schemeClr>
                </a:solidFill>
                <a:cs typeface="Arial" charset="0"/>
              </a:rPr>
              <a:t>most</a:t>
            </a:r>
            <a:r>
              <a:rPr lang="pt-PT" sz="2000" dirty="0">
                <a:solidFill>
                  <a:schemeClr val="accent2">
                    <a:lumMod val="50000"/>
                  </a:schemeClr>
                </a:solidFill>
                <a:cs typeface="Arial" charset="0"/>
              </a:rPr>
              <a:t> </a:t>
            </a:r>
            <a:r>
              <a:rPr lang="pt-PT" sz="2000" dirty="0" err="1">
                <a:solidFill>
                  <a:schemeClr val="accent2">
                    <a:lumMod val="50000"/>
                  </a:schemeClr>
                </a:solidFill>
                <a:cs typeface="Arial" charset="0"/>
              </a:rPr>
              <a:t>expressed</a:t>
            </a:r>
            <a:r>
              <a:rPr lang="pt-PT" sz="2000" dirty="0">
                <a:solidFill>
                  <a:schemeClr val="accent2">
                    <a:lumMod val="50000"/>
                  </a:schemeClr>
                </a:solidFill>
                <a:cs typeface="Arial" charset="0"/>
              </a:rPr>
              <a:t> genes </a:t>
            </a:r>
            <a:r>
              <a:rPr lang="pt-PT" sz="2000" dirty="0" err="1">
                <a:solidFill>
                  <a:schemeClr val="accent2">
                    <a:lumMod val="50000"/>
                  </a:schemeClr>
                </a:solidFill>
                <a:cs typeface="Arial" charset="0"/>
              </a:rPr>
              <a:t>and</a:t>
            </a:r>
            <a:r>
              <a:rPr lang="pt-PT" sz="2000" dirty="0">
                <a:solidFill>
                  <a:schemeClr val="accent2">
                    <a:lumMod val="50000"/>
                  </a:schemeClr>
                </a:solidFill>
                <a:cs typeface="Arial" charset="0"/>
              </a:rPr>
              <a:t> </a:t>
            </a:r>
            <a:r>
              <a:rPr lang="pt-PT" sz="2000" dirty="0" err="1">
                <a:solidFill>
                  <a:schemeClr val="accent2">
                    <a:lumMod val="50000"/>
                  </a:schemeClr>
                </a:solidFill>
                <a:cs typeface="Arial" charset="0"/>
              </a:rPr>
              <a:t>blue</a:t>
            </a:r>
            <a:r>
              <a:rPr lang="pt-PT" sz="2000" dirty="0">
                <a:solidFill>
                  <a:schemeClr val="accent2">
                    <a:lumMod val="50000"/>
                  </a:schemeClr>
                </a:solidFill>
                <a:cs typeface="Arial" charset="0"/>
              </a:rPr>
              <a:t> </a:t>
            </a:r>
            <a:r>
              <a:rPr lang="pt-PT" sz="2000" dirty="0" err="1">
                <a:solidFill>
                  <a:schemeClr val="accent2">
                    <a:lumMod val="50000"/>
                  </a:schemeClr>
                </a:solidFill>
                <a:cs typeface="Arial" charset="0"/>
              </a:rPr>
              <a:t>the</a:t>
            </a:r>
            <a:r>
              <a:rPr lang="pt-PT" sz="2000" dirty="0">
                <a:solidFill>
                  <a:schemeClr val="accent2">
                    <a:lumMod val="50000"/>
                  </a:schemeClr>
                </a:solidFill>
                <a:cs typeface="Arial" charset="0"/>
              </a:rPr>
              <a:t> </a:t>
            </a:r>
            <a:r>
              <a:rPr lang="pt-PT" sz="2000" dirty="0" err="1">
                <a:solidFill>
                  <a:schemeClr val="accent2">
                    <a:lumMod val="50000"/>
                  </a:schemeClr>
                </a:solidFill>
                <a:cs typeface="Arial" charset="0"/>
              </a:rPr>
              <a:t>least</a:t>
            </a:r>
            <a:r>
              <a:rPr lang="pt-PT" sz="2000" dirty="0">
                <a:solidFill>
                  <a:schemeClr val="accent2">
                    <a:lumMod val="50000"/>
                  </a:schemeClr>
                </a:solidFill>
                <a:cs typeface="Arial" charset="0"/>
              </a:rPr>
              <a:t> </a:t>
            </a:r>
            <a:r>
              <a:rPr lang="pt-PT" sz="2000" dirty="0" err="1">
                <a:solidFill>
                  <a:schemeClr val="accent2">
                    <a:lumMod val="50000"/>
                  </a:schemeClr>
                </a:solidFill>
                <a:cs typeface="Arial" charset="0"/>
              </a:rPr>
              <a:t>expressed</a:t>
            </a:r>
            <a:r>
              <a:rPr lang="pt-PT" sz="2000" dirty="0">
                <a:solidFill>
                  <a:schemeClr val="accent2">
                    <a:lumMod val="50000"/>
                  </a:schemeClr>
                </a:solidFill>
                <a:cs typeface="Arial" charset="0"/>
              </a:rPr>
              <a:t> genes (A); </a:t>
            </a:r>
            <a:r>
              <a:rPr lang="pt-PT" sz="2000" dirty="0" err="1">
                <a:solidFill>
                  <a:schemeClr val="accent2">
                    <a:lumMod val="50000"/>
                  </a:schemeClr>
                </a:solidFill>
                <a:cs typeface="Arial" charset="0"/>
              </a:rPr>
              <a:t>white</a:t>
            </a:r>
            <a:r>
              <a:rPr lang="pt-PT" sz="2000" dirty="0">
                <a:solidFill>
                  <a:schemeClr val="accent2">
                    <a:lumMod val="50000"/>
                  </a:schemeClr>
                </a:solidFill>
                <a:cs typeface="Arial" charset="0"/>
              </a:rPr>
              <a:t> color </a:t>
            </a:r>
            <a:r>
              <a:rPr lang="pt-PT" sz="2000" dirty="0" err="1">
                <a:solidFill>
                  <a:schemeClr val="accent2">
                    <a:lumMod val="50000"/>
                  </a:schemeClr>
                </a:solidFill>
                <a:cs typeface="Arial" charset="0"/>
              </a:rPr>
              <a:t>represents</a:t>
            </a:r>
            <a:r>
              <a:rPr lang="pt-PT" sz="2000" dirty="0">
                <a:solidFill>
                  <a:schemeClr val="accent2">
                    <a:lumMod val="50000"/>
                  </a:schemeClr>
                </a:solidFill>
                <a:cs typeface="Arial" charset="0"/>
              </a:rPr>
              <a:t> </a:t>
            </a:r>
            <a:r>
              <a:rPr lang="pt-PT" sz="2000" dirty="0" err="1">
                <a:solidFill>
                  <a:schemeClr val="accent2">
                    <a:lumMod val="50000"/>
                  </a:schemeClr>
                </a:solidFill>
                <a:cs typeface="Arial" charset="0"/>
              </a:rPr>
              <a:t>the</a:t>
            </a:r>
            <a:r>
              <a:rPr lang="pt-PT" sz="2000" dirty="0">
                <a:solidFill>
                  <a:schemeClr val="accent2">
                    <a:lumMod val="50000"/>
                  </a:schemeClr>
                </a:solidFill>
                <a:cs typeface="Arial" charset="0"/>
              </a:rPr>
              <a:t> </a:t>
            </a:r>
            <a:r>
              <a:rPr lang="pt-PT" sz="2000" dirty="0" err="1">
                <a:solidFill>
                  <a:schemeClr val="accent2">
                    <a:lumMod val="50000"/>
                  </a:schemeClr>
                </a:solidFill>
                <a:cs typeface="Arial" charset="0"/>
              </a:rPr>
              <a:t>highest</a:t>
            </a:r>
            <a:r>
              <a:rPr lang="pt-PT" sz="2000" dirty="0">
                <a:solidFill>
                  <a:schemeClr val="accent2">
                    <a:lumMod val="50000"/>
                  </a:schemeClr>
                </a:solidFill>
                <a:cs typeface="Arial" charset="0"/>
              </a:rPr>
              <a:t> </a:t>
            </a:r>
            <a:r>
              <a:rPr lang="pt-PT" sz="2000" dirty="0" err="1">
                <a:solidFill>
                  <a:schemeClr val="accent2">
                    <a:lumMod val="50000"/>
                  </a:schemeClr>
                </a:solidFill>
                <a:cs typeface="Arial" charset="0"/>
              </a:rPr>
              <a:t>distance</a:t>
            </a:r>
            <a:r>
              <a:rPr lang="pt-PT" sz="2000" dirty="0">
                <a:solidFill>
                  <a:schemeClr val="accent2">
                    <a:lumMod val="50000"/>
                  </a:schemeClr>
                </a:solidFill>
                <a:cs typeface="Arial" charset="0"/>
              </a:rPr>
              <a:t> </a:t>
            </a:r>
            <a:r>
              <a:rPr lang="pt-PT" sz="2000" dirty="0" err="1">
                <a:solidFill>
                  <a:schemeClr val="accent2">
                    <a:lumMod val="50000"/>
                  </a:schemeClr>
                </a:solidFill>
                <a:cs typeface="Arial" charset="0"/>
              </a:rPr>
              <a:t>between</a:t>
            </a:r>
            <a:r>
              <a:rPr lang="pt-PT" sz="2000" dirty="0">
                <a:solidFill>
                  <a:schemeClr val="accent2">
                    <a:lumMod val="50000"/>
                  </a:schemeClr>
                </a:solidFill>
                <a:cs typeface="Arial" charset="0"/>
              </a:rPr>
              <a:t> samples </a:t>
            </a:r>
            <a:r>
              <a:rPr lang="pt-PT" sz="2000" dirty="0" err="1">
                <a:solidFill>
                  <a:schemeClr val="accent2">
                    <a:lumMod val="50000"/>
                  </a:schemeClr>
                </a:solidFill>
                <a:cs typeface="Arial" charset="0"/>
              </a:rPr>
              <a:t>and</a:t>
            </a:r>
            <a:r>
              <a:rPr lang="pt-PT" sz="2000" dirty="0">
                <a:solidFill>
                  <a:schemeClr val="accent2">
                    <a:lumMod val="50000"/>
                  </a:schemeClr>
                </a:solidFill>
                <a:cs typeface="Arial" charset="0"/>
              </a:rPr>
              <a:t> </a:t>
            </a:r>
            <a:r>
              <a:rPr lang="pt-PT" sz="2000" dirty="0" err="1">
                <a:solidFill>
                  <a:schemeClr val="accent2">
                    <a:lumMod val="50000"/>
                  </a:schemeClr>
                </a:solidFill>
                <a:cs typeface="Arial" charset="0"/>
              </a:rPr>
              <a:t>blue</a:t>
            </a:r>
            <a:r>
              <a:rPr lang="pt-PT" sz="2000" dirty="0">
                <a:solidFill>
                  <a:schemeClr val="accent2">
                    <a:lumMod val="50000"/>
                  </a:schemeClr>
                </a:solidFill>
                <a:cs typeface="Arial" charset="0"/>
              </a:rPr>
              <a:t> </a:t>
            </a:r>
            <a:r>
              <a:rPr lang="pt-PT" sz="2000" dirty="0" err="1">
                <a:solidFill>
                  <a:schemeClr val="accent2">
                    <a:lumMod val="50000"/>
                  </a:schemeClr>
                </a:solidFill>
                <a:cs typeface="Arial" charset="0"/>
              </a:rPr>
              <a:t>the</a:t>
            </a:r>
            <a:r>
              <a:rPr lang="pt-PT" sz="2000" dirty="0">
                <a:solidFill>
                  <a:schemeClr val="accent2">
                    <a:lumMod val="50000"/>
                  </a:schemeClr>
                </a:solidFill>
                <a:cs typeface="Arial" charset="0"/>
              </a:rPr>
              <a:t> </a:t>
            </a:r>
            <a:r>
              <a:rPr lang="pt-PT" sz="2000" dirty="0" err="1">
                <a:solidFill>
                  <a:schemeClr val="accent2">
                    <a:lumMod val="50000"/>
                  </a:schemeClr>
                </a:solidFill>
                <a:cs typeface="Arial" charset="0"/>
              </a:rPr>
              <a:t>highest</a:t>
            </a:r>
            <a:r>
              <a:rPr lang="pt-PT" sz="2000" dirty="0">
                <a:solidFill>
                  <a:schemeClr val="accent2">
                    <a:lumMod val="50000"/>
                  </a:schemeClr>
                </a:solidFill>
                <a:cs typeface="Arial" charset="0"/>
              </a:rPr>
              <a:t> </a:t>
            </a:r>
            <a:r>
              <a:rPr lang="pt-PT" sz="2000" dirty="0" err="1">
                <a:solidFill>
                  <a:schemeClr val="accent2">
                    <a:lumMod val="50000"/>
                  </a:schemeClr>
                </a:solidFill>
                <a:cs typeface="Arial" charset="0"/>
              </a:rPr>
              <a:t>proximity</a:t>
            </a:r>
            <a:r>
              <a:rPr lang="pt-PT" sz="2000" dirty="0">
                <a:solidFill>
                  <a:schemeClr val="accent2">
                    <a:lumMod val="50000"/>
                  </a:schemeClr>
                </a:solidFill>
                <a:cs typeface="Arial" charset="0"/>
              </a:rPr>
              <a:t> </a:t>
            </a:r>
            <a:r>
              <a:rPr lang="pt-PT" sz="2000" dirty="0" err="1">
                <a:solidFill>
                  <a:schemeClr val="accent2">
                    <a:lumMod val="50000"/>
                  </a:schemeClr>
                </a:solidFill>
                <a:cs typeface="Arial" charset="0"/>
              </a:rPr>
              <a:t>between</a:t>
            </a:r>
            <a:r>
              <a:rPr lang="pt-PT" sz="2000" dirty="0">
                <a:solidFill>
                  <a:schemeClr val="accent2">
                    <a:lumMod val="50000"/>
                  </a:schemeClr>
                </a:solidFill>
                <a:cs typeface="Arial" charset="0"/>
              </a:rPr>
              <a:t> samples (B).</a:t>
            </a:r>
          </a:p>
        </p:txBody>
      </p:sp>
      <p:pic>
        <p:nvPicPr>
          <p:cNvPr id="54" name="Picture 29">
            <a:extLst>
              <a:ext uri="{FF2B5EF4-FFF2-40B4-BE49-F238E27FC236}">
                <a16:creationId xmlns:a16="http://schemas.microsoft.com/office/drawing/2014/main" id="{2BE1B84B-D0F9-4618-85C8-F33C7443A6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18127518" y="36022305"/>
            <a:ext cx="3888435" cy="108003"/>
          </a:xfrm>
          <a:prstGeom prst="rect">
            <a:avLst/>
          </a:prstGeom>
        </p:spPr>
      </p:pic>
      <p:pic>
        <p:nvPicPr>
          <p:cNvPr id="44" name="Picture 29">
            <a:extLst>
              <a:ext uri="{FF2B5EF4-FFF2-40B4-BE49-F238E27FC236}">
                <a16:creationId xmlns:a16="http://schemas.microsoft.com/office/drawing/2014/main" id="{8E20E539-850C-45B5-9D93-A4DAA0B925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0" y="34028030"/>
            <a:ext cx="28822748" cy="104062"/>
          </a:xfrm>
          <a:prstGeom prst="rect">
            <a:avLst/>
          </a:prstGeom>
        </p:spPr>
      </p:pic>
      <p:pic>
        <p:nvPicPr>
          <p:cNvPr id="60" name="Imagem 59" descr="http://www.ipsantarem.pt/wp-content/uploads/2013/04/FCT.png"/>
          <p:cNvPicPr preferRelativeResize="0">
            <a:picLocks noChangeAspect="1"/>
          </p:cNvPicPr>
          <p:nvPr/>
        </p:nvPicPr>
        <p:blipFill rotWithShape="1">
          <a:blip r:embed="rId7">
            <a:extLst>
              <a:ext uri="{28A0092B-C50C-407E-A947-70E740481C1C}">
                <a14:useLocalDpi xmlns:a14="http://schemas.microsoft.com/office/drawing/2010/main" val="0"/>
              </a:ext>
            </a:extLst>
          </a:blip>
          <a:srcRect t="31159" b="43991"/>
          <a:stretch/>
        </p:blipFill>
        <p:spPr bwMode="auto">
          <a:xfrm>
            <a:off x="200" y="40584262"/>
            <a:ext cx="6282589" cy="741762"/>
          </a:xfrm>
          <a:prstGeom prst="rect">
            <a:avLst/>
          </a:prstGeom>
          <a:noFill/>
          <a:ln>
            <a:noFill/>
          </a:ln>
          <a:extLst>
            <a:ext uri="{53640926-AAD7-44D8-BBD7-CCE9431645EC}">
              <a14:shadowObscured xmlns:a14="http://schemas.microsoft.com/office/drawing/2010/main"/>
            </a:ext>
          </a:extLst>
        </p:spPr>
      </p:pic>
      <p:pic>
        <p:nvPicPr>
          <p:cNvPr id="61" name="Imagem 60" descr="http://www.poci-compete2020.pt/admin/images/35025100_1425843657.png"/>
          <p:cNvPicPr preferRelativeResize="0">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8271355" y="40605821"/>
            <a:ext cx="2573750" cy="829319"/>
          </a:xfrm>
          <a:prstGeom prst="rect">
            <a:avLst/>
          </a:prstGeom>
          <a:noFill/>
          <a:ln>
            <a:noFill/>
          </a:ln>
        </p:spPr>
      </p:pic>
      <p:pic>
        <p:nvPicPr>
          <p:cNvPr id="62" name="Imagem 61" descr="http://www.pt2020.pt/wp-content/uploads/2014/10/logoPortugal2020.jpg"/>
          <p:cNvPicPr preferRelativeResize="0">
            <a:picLocks noChangeAspect="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2322524" y="40577345"/>
            <a:ext cx="2725735" cy="829319"/>
          </a:xfrm>
          <a:prstGeom prst="rect">
            <a:avLst/>
          </a:prstGeom>
          <a:noFill/>
          <a:ln>
            <a:noFill/>
          </a:ln>
        </p:spPr>
      </p:pic>
      <p:pic>
        <p:nvPicPr>
          <p:cNvPr id="63" name="Imagem 62" descr="http://www.novonorte.qren.pt/fotos/editor2/Images/ue-feder_cor.jpg"/>
          <p:cNvPicPr preferRelativeResize="0">
            <a:picLocks noChangeAspect="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5222079" y="40482215"/>
            <a:ext cx="3328250" cy="829319"/>
          </a:xfrm>
          <a:prstGeom prst="rect">
            <a:avLst/>
          </a:prstGeom>
          <a:noFill/>
          <a:ln>
            <a:noFill/>
          </a:ln>
        </p:spPr>
      </p:pic>
      <p:pic>
        <p:nvPicPr>
          <p:cNvPr id="64" name="Picture 11"/>
          <p:cNvPicPr preferRelativeResize="0">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6697671" y="40638067"/>
            <a:ext cx="4458604" cy="749275"/>
          </a:xfrm>
          <a:prstGeom prst="rect">
            <a:avLst/>
          </a:prstGeom>
        </p:spPr>
      </p:pic>
      <p:pic>
        <p:nvPicPr>
          <p:cNvPr id="65" name="Picture 3"/>
          <p:cNvPicPr preferRelativeResize="0">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23209768" y="40468796"/>
            <a:ext cx="1002821" cy="9595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8" name="Picture 28">
            <a:extLst>
              <a:ext uri="{FF2B5EF4-FFF2-40B4-BE49-F238E27FC236}">
                <a16:creationId xmlns:a16="http://schemas.microsoft.com/office/drawing/2014/main" id="{92E14C87-95BC-4C0E-8D53-1BA813EDA32A}"/>
              </a:ext>
            </a:extLst>
          </p:cNvPr>
          <p:cNvPicPr preferRelativeResize="0">
            <a:picLocks/>
          </p:cNvPicPr>
          <p:nvPr/>
        </p:nvPicPr>
        <p:blipFill>
          <a:blip r:embed="rId3">
            <a:extLst>
              <a:ext uri="{28A0092B-C50C-407E-A947-70E740481C1C}">
                <a14:useLocalDpi xmlns:a14="http://schemas.microsoft.com/office/drawing/2010/main" val="0"/>
              </a:ext>
            </a:extLst>
          </a:blip>
          <a:stretch>
            <a:fillRect/>
          </a:stretch>
        </p:blipFill>
        <p:spPr>
          <a:xfrm rot="5400000">
            <a:off x="1117684" y="21745370"/>
            <a:ext cx="24444007" cy="108000"/>
          </a:xfrm>
          <a:prstGeom prst="rect">
            <a:avLst/>
          </a:prstGeom>
        </p:spPr>
      </p:pic>
      <p:sp>
        <p:nvSpPr>
          <p:cNvPr id="72" name="CaixaDeTexto 15">
            <a:extLst>
              <a:ext uri="{FF2B5EF4-FFF2-40B4-BE49-F238E27FC236}">
                <a16:creationId xmlns:a16="http://schemas.microsoft.com/office/drawing/2014/main" id="{14238A74-00C0-4E60-ABF8-D4ECDBC99A3E}"/>
              </a:ext>
            </a:extLst>
          </p:cNvPr>
          <p:cNvSpPr txBox="1">
            <a:spLocks noChangeArrowheads="1"/>
          </p:cNvSpPr>
          <p:nvPr/>
        </p:nvSpPr>
        <p:spPr bwMode="auto">
          <a:xfrm>
            <a:off x="13866256" y="30819724"/>
            <a:ext cx="14492701" cy="2862322"/>
          </a:xfrm>
          <a:prstGeom prst="rect">
            <a:avLst/>
          </a:prstGeom>
          <a:noFill/>
          <a:ln w="9525">
            <a:noFill/>
            <a:miter lim="800000"/>
            <a:headEnd/>
            <a:tailEnd/>
          </a:ln>
        </p:spPr>
        <p:txBody>
          <a:bodyPr wrap="square">
            <a:spAutoFit/>
          </a:bodyPr>
          <a:lstStyle/>
          <a:p>
            <a:pPr marL="342900" indent="-342900" algn="just">
              <a:lnSpc>
                <a:spcPct val="150000"/>
              </a:lnSpc>
              <a:buFont typeface="Arial" panose="020B0604020202020204" pitchFamily="34" charset="0"/>
              <a:buChar char="•"/>
            </a:pPr>
            <a:r>
              <a:rPr lang="pt-PT" sz="2400" dirty="0" err="1">
                <a:solidFill>
                  <a:schemeClr val="accent2">
                    <a:lumMod val="50000"/>
                  </a:schemeClr>
                </a:solidFill>
                <a:cs typeface="Arial" charset="0"/>
              </a:rPr>
              <a:t>The</a:t>
            </a:r>
            <a:r>
              <a:rPr lang="pt-PT" sz="2400" dirty="0">
                <a:solidFill>
                  <a:schemeClr val="accent2">
                    <a:lumMod val="50000"/>
                  </a:schemeClr>
                </a:solidFill>
                <a:cs typeface="Arial" charset="0"/>
              </a:rPr>
              <a:t> MT </a:t>
            </a:r>
            <a:r>
              <a:rPr lang="pt-PT" sz="2400" dirty="0" err="1">
                <a:solidFill>
                  <a:schemeClr val="accent2">
                    <a:lumMod val="50000"/>
                  </a:schemeClr>
                </a:solidFill>
                <a:cs typeface="Arial" charset="0"/>
              </a:rPr>
              <a:t>triplicates</a:t>
            </a:r>
            <a:r>
              <a:rPr lang="pt-PT" sz="2400" dirty="0">
                <a:solidFill>
                  <a:schemeClr val="accent2">
                    <a:lumMod val="50000"/>
                  </a:schemeClr>
                </a:solidFill>
                <a:cs typeface="Arial" charset="0"/>
              </a:rPr>
              <a:t> </a:t>
            </a:r>
            <a:r>
              <a:rPr lang="pt-PT" sz="2400" dirty="0" err="1">
                <a:solidFill>
                  <a:schemeClr val="accent2">
                    <a:lumMod val="50000"/>
                  </a:schemeClr>
                </a:solidFill>
                <a:cs typeface="Arial" charset="0"/>
              </a:rPr>
              <a:t>clustered</a:t>
            </a:r>
            <a:r>
              <a:rPr lang="pt-PT" sz="2400" dirty="0">
                <a:solidFill>
                  <a:schemeClr val="accent2">
                    <a:lumMod val="50000"/>
                  </a:schemeClr>
                </a:solidFill>
                <a:cs typeface="Arial" charset="0"/>
              </a:rPr>
              <a:t> </a:t>
            </a:r>
            <a:r>
              <a:rPr lang="pt-PT" sz="2400" dirty="0" err="1">
                <a:solidFill>
                  <a:schemeClr val="accent2">
                    <a:lumMod val="50000"/>
                  </a:schemeClr>
                </a:solidFill>
                <a:cs typeface="Arial" charset="0"/>
              </a:rPr>
              <a:t>together</a:t>
            </a:r>
            <a:r>
              <a:rPr lang="pt-PT" sz="2400" dirty="0">
                <a:solidFill>
                  <a:schemeClr val="accent2">
                    <a:lumMod val="50000"/>
                  </a:schemeClr>
                </a:solidFill>
                <a:cs typeface="Arial" charset="0"/>
              </a:rPr>
              <a:t> </a:t>
            </a:r>
            <a:r>
              <a:rPr lang="pt-PT" sz="2400" dirty="0" err="1">
                <a:solidFill>
                  <a:schemeClr val="accent2">
                    <a:lumMod val="50000"/>
                  </a:schemeClr>
                </a:solidFill>
                <a:cs typeface="Arial" charset="0"/>
              </a:rPr>
              <a:t>at</a:t>
            </a:r>
            <a:r>
              <a:rPr lang="pt-PT" sz="2400" dirty="0">
                <a:solidFill>
                  <a:schemeClr val="accent2">
                    <a:lumMod val="50000"/>
                  </a:schemeClr>
                </a:solidFill>
                <a:cs typeface="Arial" charset="0"/>
              </a:rPr>
              <a:t> </a:t>
            </a:r>
            <a:r>
              <a:rPr lang="pt-PT" sz="2400" dirty="0" err="1">
                <a:solidFill>
                  <a:schemeClr val="accent2">
                    <a:lumMod val="50000"/>
                  </a:schemeClr>
                </a:solidFill>
                <a:cs typeface="Arial" charset="0"/>
              </a:rPr>
              <a:t>the</a:t>
            </a:r>
            <a:r>
              <a:rPr lang="pt-PT" sz="2400" dirty="0">
                <a:solidFill>
                  <a:schemeClr val="accent2">
                    <a:lumMod val="50000"/>
                  </a:schemeClr>
                </a:solidFill>
                <a:cs typeface="Arial" charset="0"/>
              </a:rPr>
              <a:t> gene </a:t>
            </a:r>
            <a:r>
              <a:rPr lang="pt-PT" sz="2400" dirty="0" err="1">
                <a:solidFill>
                  <a:schemeClr val="accent2">
                    <a:lumMod val="50000"/>
                  </a:schemeClr>
                </a:solidFill>
                <a:cs typeface="Arial" charset="0"/>
              </a:rPr>
              <a:t>expression</a:t>
            </a:r>
            <a:r>
              <a:rPr lang="pt-PT" sz="2400" dirty="0">
                <a:solidFill>
                  <a:schemeClr val="accent2">
                    <a:lumMod val="50000"/>
                  </a:schemeClr>
                </a:solidFill>
                <a:cs typeface="Arial" charset="0"/>
              </a:rPr>
              <a:t> </a:t>
            </a:r>
            <a:r>
              <a:rPr lang="pt-PT" sz="2400" dirty="0" err="1">
                <a:solidFill>
                  <a:schemeClr val="accent2">
                    <a:lumMod val="50000"/>
                  </a:schemeClr>
                </a:solidFill>
                <a:cs typeface="Arial" charset="0"/>
              </a:rPr>
              <a:t>level</a:t>
            </a:r>
            <a:r>
              <a:rPr lang="pt-PT" sz="2400" dirty="0">
                <a:solidFill>
                  <a:schemeClr val="accent2">
                    <a:lumMod val="50000"/>
                  </a:schemeClr>
                </a:solidFill>
                <a:cs typeface="Arial" charset="0"/>
              </a:rPr>
              <a:t> (A) </a:t>
            </a:r>
            <a:r>
              <a:rPr lang="pt-PT" sz="2400" dirty="0" err="1">
                <a:solidFill>
                  <a:schemeClr val="accent2">
                    <a:lumMod val="50000"/>
                  </a:schemeClr>
                </a:solidFill>
                <a:cs typeface="Arial" charset="0"/>
              </a:rPr>
              <a:t>and</a:t>
            </a:r>
            <a:r>
              <a:rPr lang="pt-PT" sz="2400" dirty="0">
                <a:solidFill>
                  <a:schemeClr val="accent2">
                    <a:lumMod val="50000"/>
                  </a:schemeClr>
                </a:solidFill>
                <a:cs typeface="Arial" charset="0"/>
              </a:rPr>
              <a:t> </a:t>
            </a:r>
            <a:r>
              <a:rPr lang="pt-PT" sz="2400" dirty="0" err="1">
                <a:solidFill>
                  <a:schemeClr val="accent2">
                    <a:lumMod val="50000"/>
                  </a:schemeClr>
                </a:solidFill>
                <a:cs typeface="Arial" charset="0"/>
              </a:rPr>
              <a:t>at</a:t>
            </a:r>
            <a:r>
              <a:rPr lang="pt-PT" sz="2400" dirty="0">
                <a:solidFill>
                  <a:schemeClr val="accent2">
                    <a:lumMod val="50000"/>
                  </a:schemeClr>
                </a:solidFill>
                <a:cs typeface="Arial" charset="0"/>
              </a:rPr>
              <a:t> </a:t>
            </a:r>
            <a:r>
              <a:rPr lang="pt-PT" sz="2400" dirty="0" err="1">
                <a:solidFill>
                  <a:schemeClr val="accent2">
                    <a:lumMod val="50000"/>
                  </a:schemeClr>
                </a:solidFill>
                <a:cs typeface="Arial" charset="0"/>
              </a:rPr>
              <a:t>the</a:t>
            </a:r>
            <a:r>
              <a:rPr lang="pt-PT" sz="2400" dirty="0">
                <a:solidFill>
                  <a:schemeClr val="accent2">
                    <a:lumMod val="50000"/>
                  </a:schemeClr>
                </a:solidFill>
                <a:cs typeface="Arial" charset="0"/>
              </a:rPr>
              <a:t> sample </a:t>
            </a:r>
            <a:r>
              <a:rPr lang="pt-PT" sz="2400" dirty="0" err="1">
                <a:solidFill>
                  <a:schemeClr val="accent2">
                    <a:lumMod val="50000"/>
                  </a:schemeClr>
                </a:solidFill>
                <a:cs typeface="Arial" charset="0"/>
              </a:rPr>
              <a:t>level</a:t>
            </a:r>
            <a:r>
              <a:rPr lang="pt-PT" sz="2400" dirty="0">
                <a:solidFill>
                  <a:schemeClr val="accent2">
                    <a:lumMod val="50000"/>
                  </a:schemeClr>
                </a:solidFill>
                <a:cs typeface="Arial" charset="0"/>
              </a:rPr>
              <a:t> (B)</a:t>
            </a:r>
          </a:p>
          <a:p>
            <a:pPr marL="342900" indent="-342900" algn="just">
              <a:lnSpc>
                <a:spcPct val="150000"/>
              </a:lnSpc>
              <a:buFont typeface="Arial" panose="020B0604020202020204" pitchFamily="34" charset="0"/>
              <a:buChar char="•"/>
            </a:pPr>
            <a:r>
              <a:rPr lang="pt-PT" sz="2400" dirty="0">
                <a:solidFill>
                  <a:schemeClr val="accent2">
                    <a:lumMod val="50000"/>
                  </a:schemeClr>
                </a:solidFill>
                <a:cs typeface="Arial" charset="0"/>
              </a:rPr>
              <a:t>MOSCA </a:t>
            </a:r>
            <a:r>
              <a:rPr lang="pt-PT" sz="2400" dirty="0" err="1">
                <a:solidFill>
                  <a:schemeClr val="accent2">
                    <a:lumMod val="50000"/>
                  </a:schemeClr>
                </a:solidFill>
                <a:cs typeface="Arial" charset="0"/>
              </a:rPr>
              <a:t>clearly</a:t>
            </a:r>
            <a:r>
              <a:rPr lang="pt-PT" sz="2400" dirty="0">
                <a:solidFill>
                  <a:schemeClr val="accent2">
                    <a:lumMod val="50000"/>
                  </a:schemeClr>
                </a:solidFill>
                <a:cs typeface="Arial" charset="0"/>
              </a:rPr>
              <a:t> </a:t>
            </a:r>
            <a:r>
              <a:rPr lang="pt-PT" sz="2400" dirty="0" err="1">
                <a:solidFill>
                  <a:schemeClr val="accent2">
                    <a:lumMod val="50000"/>
                  </a:schemeClr>
                </a:solidFill>
                <a:cs typeface="Arial" charset="0"/>
              </a:rPr>
              <a:t>distinguished</a:t>
            </a:r>
            <a:r>
              <a:rPr lang="pt-PT" sz="2400" dirty="0">
                <a:solidFill>
                  <a:schemeClr val="accent2">
                    <a:lumMod val="50000"/>
                  </a:schemeClr>
                </a:solidFill>
                <a:cs typeface="Arial" charset="0"/>
              </a:rPr>
              <a:t> </a:t>
            </a:r>
            <a:r>
              <a:rPr lang="pt-PT" sz="2400" dirty="0" err="1">
                <a:solidFill>
                  <a:schemeClr val="accent2">
                    <a:lumMod val="50000"/>
                  </a:schemeClr>
                </a:solidFill>
                <a:cs typeface="Arial" charset="0"/>
              </a:rPr>
              <a:t>the</a:t>
            </a:r>
            <a:r>
              <a:rPr lang="pt-PT" sz="2400" dirty="0">
                <a:solidFill>
                  <a:schemeClr val="accent2">
                    <a:lumMod val="50000"/>
                  </a:schemeClr>
                </a:solidFill>
                <a:cs typeface="Arial" charset="0"/>
              </a:rPr>
              <a:t> </a:t>
            </a:r>
            <a:r>
              <a:rPr lang="pt-PT" sz="2400" dirty="0" err="1">
                <a:solidFill>
                  <a:schemeClr val="accent2">
                    <a:lumMod val="50000"/>
                  </a:schemeClr>
                </a:solidFill>
                <a:cs typeface="Arial" charset="0"/>
              </a:rPr>
              <a:t>datasets</a:t>
            </a:r>
            <a:r>
              <a:rPr lang="pt-PT" sz="2400" dirty="0">
                <a:solidFill>
                  <a:schemeClr val="accent2">
                    <a:lumMod val="50000"/>
                  </a:schemeClr>
                </a:solidFill>
                <a:cs typeface="Arial" charset="0"/>
              </a:rPr>
              <a:t> </a:t>
            </a:r>
            <a:r>
              <a:rPr lang="pt-PT" sz="2400" dirty="0" err="1">
                <a:solidFill>
                  <a:schemeClr val="accent2">
                    <a:lumMod val="50000"/>
                  </a:schemeClr>
                </a:solidFill>
                <a:cs typeface="Arial" charset="0"/>
              </a:rPr>
              <a:t>corresponding</a:t>
            </a:r>
            <a:r>
              <a:rPr lang="pt-PT" sz="2400" dirty="0">
                <a:solidFill>
                  <a:schemeClr val="accent2">
                    <a:lumMod val="50000"/>
                  </a:schemeClr>
                </a:solidFill>
                <a:cs typeface="Arial" charset="0"/>
              </a:rPr>
              <a:t> to </a:t>
            </a:r>
            <a:r>
              <a:rPr lang="pt-PT" sz="2400" dirty="0" err="1">
                <a:solidFill>
                  <a:schemeClr val="accent2">
                    <a:lumMod val="50000"/>
                  </a:schemeClr>
                </a:solidFill>
                <a:cs typeface="Arial" charset="0"/>
              </a:rPr>
              <a:t>the</a:t>
            </a:r>
            <a:r>
              <a:rPr lang="pt-PT" sz="2400" dirty="0">
                <a:solidFill>
                  <a:schemeClr val="accent2">
                    <a:lumMod val="50000"/>
                  </a:schemeClr>
                </a:solidFill>
                <a:cs typeface="Arial" charset="0"/>
              </a:rPr>
              <a:t> </a:t>
            </a:r>
            <a:r>
              <a:rPr lang="pt-PT" sz="2400" dirty="0" err="1">
                <a:solidFill>
                  <a:schemeClr val="accent2">
                    <a:lumMod val="50000"/>
                  </a:schemeClr>
                </a:solidFill>
                <a:cs typeface="Arial" charset="0"/>
              </a:rPr>
              <a:t>three</a:t>
            </a:r>
            <a:r>
              <a:rPr lang="pt-PT" sz="2400" dirty="0">
                <a:solidFill>
                  <a:schemeClr val="accent2">
                    <a:lumMod val="50000"/>
                  </a:schemeClr>
                </a:solidFill>
                <a:cs typeface="Arial" charset="0"/>
              </a:rPr>
              <a:t> </a:t>
            </a:r>
            <a:r>
              <a:rPr lang="pt-PT" sz="2400" dirty="0" err="1">
                <a:solidFill>
                  <a:schemeClr val="accent2">
                    <a:lumMod val="50000"/>
                  </a:schemeClr>
                </a:solidFill>
                <a:cs typeface="Arial" charset="0"/>
              </a:rPr>
              <a:t>different</a:t>
            </a:r>
            <a:r>
              <a:rPr lang="pt-PT" sz="2400" dirty="0">
                <a:solidFill>
                  <a:schemeClr val="accent2">
                    <a:lumMod val="50000"/>
                  </a:schemeClr>
                </a:solidFill>
                <a:cs typeface="Arial" charset="0"/>
              </a:rPr>
              <a:t> </a:t>
            </a:r>
            <a:r>
              <a:rPr lang="pt-PT" sz="2400" dirty="0" err="1">
                <a:solidFill>
                  <a:schemeClr val="accent2">
                    <a:lumMod val="50000"/>
                  </a:schemeClr>
                </a:solidFill>
                <a:cs typeface="Arial" charset="0"/>
              </a:rPr>
              <a:t>conditions</a:t>
            </a:r>
            <a:r>
              <a:rPr lang="pt-PT" sz="2400" dirty="0">
                <a:solidFill>
                  <a:schemeClr val="accent2">
                    <a:lumMod val="50000"/>
                  </a:schemeClr>
                </a:solidFill>
                <a:cs typeface="Arial" charset="0"/>
              </a:rPr>
              <a:t> </a:t>
            </a:r>
            <a:r>
              <a:rPr lang="pt-PT" sz="2400" dirty="0" err="1">
                <a:solidFill>
                  <a:schemeClr val="accent2">
                    <a:lumMod val="50000"/>
                  </a:schemeClr>
                </a:solidFill>
                <a:cs typeface="Arial" charset="0"/>
              </a:rPr>
              <a:t>simulated</a:t>
            </a:r>
            <a:r>
              <a:rPr lang="pt-PT" sz="2400" dirty="0">
                <a:solidFill>
                  <a:schemeClr val="accent2">
                    <a:lumMod val="50000"/>
                  </a:schemeClr>
                </a:solidFill>
                <a:cs typeface="Arial" charset="0"/>
              </a:rPr>
              <a:t> (MT1, MT2, MT3)</a:t>
            </a:r>
          </a:p>
          <a:p>
            <a:pPr marL="342900" indent="-342900" algn="just">
              <a:lnSpc>
                <a:spcPct val="150000"/>
              </a:lnSpc>
              <a:buFont typeface="Arial" panose="020B0604020202020204" pitchFamily="34" charset="0"/>
              <a:buChar char="•"/>
            </a:pPr>
            <a:r>
              <a:rPr lang="pt-PT" sz="2400" dirty="0" err="1">
                <a:solidFill>
                  <a:schemeClr val="accent2">
                    <a:lumMod val="50000"/>
                  </a:schemeClr>
                </a:solidFill>
                <a:cs typeface="Arial" charset="0"/>
              </a:rPr>
              <a:t>Most</a:t>
            </a:r>
            <a:r>
              <a:rPr lang="pt-PT" sz="2400" dirty="0">
                <a:solidFill>
                  <a:schemeClr val="accent2">
                    <a:lumMod val="50000"/>
                  </a:schemeClr>
                </a:solidFill>
                <a:cs typeface="Arial" charset="0"/>
              </a:rPr>
              <a:t> </a:t>
            </a:r>
            <a:r>
              <a:rPr lang="pt-PT" sz="2400" dirty="0" err="1">
                <a:solidFill>
                  <a:schemeClr val="accent2">
                    <a:lumMod val="50000"/>
                  </a:schemeClr>
                </a:solidFill>
                <a:cs typeface="Arial" charset="0"/>
              </a:rPr>
              <a:t>expressed</a:t>
            </a:r>
            <a:r>
              <a:rPr lang="pt-PT" sz="2400" dirty="0">
                <a:solidFill>
                  <a:schemeClr val="accent2">
                    <a:lumMod val="50000"/>
                  </a:schemeClr>
                </a:solidFill>
                <a:cs typeface="Arial" charset="0"/>
              </a:rPr>
              <a:t> genes </a:t>
            </a:r>
            <a:r>
              <a:rPr lang="pt-PT" sz="2400" dirty="0" err="1">
                <a:solidFill>
                  <a:schemeClr val="accent2">
                    <a:lumMod val="50000"/>
                  </a:schemeClr>
                </a:solidFill>
                <a:cs typeface="Arial" charset="0"/>
              </a:rPr>
              <a:t>were</a:t>
            </a:r>
            <a:r>
              <a:rPr lang="pt-PT" sz="2400" dirty="0">
                <a:solidFill>
                  <a:schemeClr val="accent2">
                    <a:lumMod val="50000"/>
                  </a:schemeClr>
                </a:solidFill>
                <a:cs typeface="Arial" charset="0"/>
              </a:rPr>
              <a:t> </a:t>
            </a:r>
            <a:r>
              <a:rPr lang="pt-PT" sz="2400" dirty="0" err="1">
                <a:solidFill>
                  <a:schemeClr val="accent2">
                    <a:lumMod val="50000"/>
                  </a:schemeClr>
                </a:solidFill>
                <a:cs typeface="Arial" charset="0"/>
              </a:rPr>
              <a:t>obtained</a:t>
            </a:r>
            <a:r>
              <a:rPr lang="pt-PT" sz="2400" dirty="0">
                <a:solidFill>
                  <a:schemeClr val="accent2">
                    <a:lumMod val="50000"/>
                  </a:schemeClr>
                </a:solidFill>
                <a:cs typeface="Arial" charset="0"/>
              </a:rPr>
              <a:t> for </a:t>
            </a:r>
            <a:r>
              <a:rPr lang="pt-PT" sz="2400" dirty="0" err="1">
                <a:solidFill>
                  <a:schemeClr val="accent2">
                    <a:lumMod val="50000"/>
                  </a:schemeClr>
                </a:solidFill>
                <a:cs typeface="Arial" charset="0"/>
              </a:rPr>
              <a:t>the</a:t>
            </a:r>
            <a:r>
              <a:rPr lang="pt-PT" sz="2400" dirty="0">
                <a:solidFill>
                  <a:schemeClr val="accent2">
                    <a:lumMod val="50000"/>
                  </a:schemeClr>
                </a:solidFill>
                <a:cs typeface="Arial" charset="0"/>
              </a:rPr>
              <a:t> </a:t>
            </a:r>
            <a:r>
              <a:rPr lang="pt-PT" sz="2400" dirty="0" err="1">
                <a:solidFill>
                  <a:schemeClr val="accent2">
                    <a:lumMod val="50000"/>
                  </a:schemeClr>
                </a:solidFill>
                <a:cs typeface="Arial" charset="0"/>
              </a:rPr>
              <a:t>microorganisms</a:t>
            </a:r>
            <a:r>
              <a:rPr lang="pt-PT" sz="2400" dirty="0">
                <a:solidFill>
                  <a:schemeClr val="accent2">
                    <a:lumMod val="50000"/>
                  </a:schemeClr>
                </a:solidFill>
                <a:cs typeface="Arial" charset="0"/>
              </a:rPr>
              <a:t> </a:t>
            </a:r>
            <a:r>
              <a:rPr lang="pt-PT" sz="2400" dirty="0" err="1">
                <a:solidFill>
                  <a:schemeClr val="accent2">
                    <a:lumMod val="50000"/>
                  </a:schemeClr>
                </a:solidFill>
                <a:cs typeface="Arial" charset="0"/>
              </a:rPr>
              <a:t>and</a:t>
            </a:r>
            <a:r>
              <a:rPr lang="pt-PT" sz="2400" dirty="0">
                <a:solidFill>
                  <a:schemeClr val="accent2">
                    <a:lumMod val="50000"/>
                  </a:schemeClr>
                </a:solidFill>
                <a:cs typeface="Arial" charset="0"/>
              </a:rPr>
              <a:t> </a:t>
            </a:r>
            <a:r>
              <a:rPr lang="pt-PT" sz="2400" dirty="0" err="1">
                <a:solidFill>
                  <a:schemeClr val="accent2">
                    <a:lumMod val="50000"/>
                  </a:schemeClr>
                </a:solidFill>
                <a:cs typeface="Arial" charset="0"/>
              </a:rPr>
              <a:t>pathways</a:t>
            </a:r>
            <a:r>
              <a:rPr lang="pt-PT" sz="2400" dirty="0">
                <a:solidFill>
                  <a:schemeClr val="accent2">
                    <a:lumMod val="50000"/>
                  </a:schemeClr>
                </a:solidFill>
                <a:cs typeface="Arial" charset="0"/>
              </a:rPr>
              <a:t> </a:t>
            </a:r>
            <a:r>
              <a:rPr lang="pt-PT" sz="2400" dirty="0" err="1">
                <a:solidFill>
                  <a:schemeClr val="accent2">
                    <a:lumMod val="50000"/>
                  </a:schemeClr>
                </a:solidFill>
                <a:cs typeface="Arial" charset="0"/>
              </a:rPr>
              <a:t>that</a:t>
            </a:r>
            <a:r>
              <a:rPr lang="pt-PT" sz="2400" dirty="0">
                <a:solidFill>
                  <a:schemeClr val="accent2">
                    <a:lumMod val="50000"/>
                  </a:schemeClr>
                </a:solidFill>
                <a:cs typeface="Arial" charset="0"/>
              </a:rPr>
              <a:t> </a:t>
            </a:r>
            <a:r>
              <a:rPr lang="pt-PT" sz="2400" dirty="0" err="1">
                <a:solidFill>
                  <a:schemeClr val="accent2">
                    <a:lumMod val="50000"/>
                  </a:schemeClr>
                </a:solidFill>
                <a:cs typeface="Arial" charset="0"/>
              </a:rPr>
              <a:t>were</a:t>
            </a:r>
            <a:r>
              <a:rPr lang="pt-PT" sz="2400" dirty="0">
                <a:solidFill>
                  <a:schemeClr val="accent2">
                    <a:lumMod val="50000"/>
                  </a:schemeClr>
                </a:solidFill>
                <a:cs typeface="Arial" charset="0"/>
              </a:rPr>
              <a:t> set as more </a:t>
            </a:r>
            <a:r>
              <a:rPr lang="pt-PT" sz="2400" dirty="0" err="1">
                <a:solidFill>
                  <a:schemeClr val="accent2">
                    <a:lumMod val="50000"/>
                  </a:schemeClr>
                </a:solidFill>
                <a:cs typeface="Arial" charset="0"/>
              </a:rPr>
              <a:t>abundant</a:t>
            </a:r>
            <a:r>
              <a:rPr lang="pt-PT" sz="2400" dirty="0">
                <a:solidFill>
                  <a:schemeClr val="accent2">
                    <a:lumMod val="50000"/>
                  </a:schemeClr>
                </a:solidFill>
                <a:cs typeface="Arial" charset="0"/>
              </a:rPr>
              <a:t> in </a:t>
            </a:r>
            <a:r>
              <a:rPr lang="pt-PT" sz="2400" dirty="0" err="1">
                <a:solidFill>
                  <a:schemeClr val="accent2">
                    <a:lumMod val="50000"/>
                  </a:schemeClr>
                </a:solidFill>
                <a:cs typeface="Arial" charset="0"/>
              </a:rPr>
              <a:t>the</a:t>
            </a:r>
            <a:r>
              <a:rPr lang="pt-PT" sz="2400" dirty="0">
                <a:solidFill>
                  <a:schemeClr val="accent2">
                    <a:lumMod val="50000"/>
                  </a:schemeClr>
                </a:solidFill>
                <a:cs typeface="Arial" charset="0"/>
              </a:rPr>
              <a:t> </a:t>
            </a:r>
            <a:r>
              <a:rPr lang="pt-PT" sz="2400" dirty="0" err="1">
                <a:solidFill>
                  <a:schemeClr val="accent2">
                    <a:lumMod val="50000"/>
                  </a:schemeClr>
                </a:solidFill>
                <a:cs typeface="Arial" charset="0"/>
              </a:rPr>
              <a:t>simulated</a:t>
            </a:r>
            <a:r>
              <a:rPr lang="pt-PT" sz="2400" dirty="0">
                <a:solidFill>
                  <a:schemeClr val="accent2">
                    <a:lumMod val="50000"/>
                  </a:schemeClr>
                </a:solidFill>
                <a:cs typeface="Arial" charset="0"/>
              </a:rPr>
              <a:t> MT </a:t>
            </a:r>
            <a:r>
              <a:rPr lang="pt-PT" sz="2400" dirty="0" err="1">
                <a:solidFill>
                  <a:schemeClr val="accent2">
                    <a:lumMod val="50000"/>
                  </a:schemeClr>
                </a:solidFill>
                <a:cs typeface="Arial" charset="0"/>
              </a:rPr>
              <a:t>datasets</a:t>
            </a:r>
            <a:endParaRPr lang="pt-PT" sz="2400" dirty="0">
              <a:solidFill>
                <a:schemeClr val="accent2">
                  <a:lumMod val="50000"/>
                </a:schemeClr>
              </a:solidFill>
              <a:cs typeface="Arial" charset="0"/>
            </a:endParaRPr>
          </a:p>
        </p:txBody>
      </p:sp>
      <p:sp>
        <p:nvSpPr>
          <p:cNvPr id="57" name="CaixaDeTexto 15">
            <a:extLst>
              <a:ext uri="{FF2B5EF4-FFF2-40B4-BE49-F238E27FC236}">
                <a16:creationId xmlns:a16="http://schemas.microsoft.com/office/drawing/2014/main" id="{B0F30BB9-4915-4F04-A3C0-8E94EC97D442}"/>
              </a:ext>
            </a:extLst>
          </p:cNvPr>
          <p:cNvSpPr txBox="1">
            <a:spLocks noChangeArrowheads="1"/>
          </p:cNvSpPr>
          <p:nvPr/>
        </p:nvSpPr>
        <p:spPr bwMode="auto">
          <a:xfrm>
            <a:off x="13646759" y="10712106"/>
            <a:ext cx="13319306" cy="830997"/>
          </a:xfrm>
          <a:prstGeom prst="rect">
            <a:avLst/>
          </a:prstGeom>
          <a:noFill/>
          <a:ln w="9525">
            <a:noFill/>
            <a:miter lim="800000"/>
            <a:headEnd/>
            <a:tailEnd/>
          </a:ln>
        </p:spPr>
        <p:txBody>
          <a:bodyPr wrap="square">
            <a:spAutoFit/>
          </a:bodyPr>
          <a:lstStyle/>
          <a:p>
            <a:pPr algn="just">
              <a:lnSpc>
                <a:spcPct val="150000"/>
              </a:lnSpc>
            </a:pPr>
            <a:r>
              <a:rPr lang="pt-PT" sz="3200" b="1" dirty="0" err="1">
                <a:solidFill>
                  <a:schemeClr val="accent2">
                    <a:lumMod val="50000"/>
                  </a:schemeClr>
                </a:solidFill>
                <a:cs typeface="Arial" charset="0"/>
              </a:rPr>
              <a:t>Taxonomic</a:t>
            </a:r>
            <a:r>
              <a:rPr lang="pt-PT" sz="3200" b="1" dirty="0">
                <a:solidFill>
                  <a:schemeClr val="accent2">
                    <a:lumMod val="50000"/>
                  </a:schemeClr>
                </a:solidFill>
                <a:cs typeface="Arial" charset="0"/>
              </a:rPr>
              <a:t> </a:t>
            </a:r>
            <a:r>
              <a:rPr lang="pt-PT" sz="3200" b="1" dirty="0" err="1">
                <a:solidFill>
                  <a:schemeClr val="accent2">
                    <a:lumMod val="50000"/>
                  </a:schemeClr>
                </a:solidFill>
                <a:cs typeface="Arial" charset="0"/>
              </a:rPr>
              <a:t>analysis</a:t>
            </a:r>
            <a:r>
              <a:rPr lang="pt-PT" sz="3200" b="1" dirty="0">
                <a:solidFill>
                  <a:schemeClr val="accent2">
                    <a:lumMod val="50000"/>
                  </a:schemeClr>
                </a:solidFill>
                <a:cs typeface="Arial" charset="0"/>
              </a:rPr>
              <a:t> </a:t>
            </a:r>
            <a:r>
              <a:rPr lang="pt-PT" sz="3200" b="1" dirty="0" err="1">
                <a:solidFill>
                  <a:schemeClr val="accent2">
                    <a:lumMod val="50000"/>
                  </a:schemeClr>
                </a:solidFill>
                <a:cs typeface="Arial" charset="0"/>
              </a:rPr>
              <a:t>of</a:t>
            </a:r>
            <a:r>
              <a:rPr lang="pt-PT" sz="3200" b="1" dirty="0">
                <a:solidFill>
                  <a:schemeClr val="accent2">
                    <a:lumMod val="50000"/>
                  </a:schemeClr>
                </a:solidFill>
                <a:cs typeface="Arial" charset="0"/>
              </a:rPr>
              <a:t> </a:t>
            </a:r>
            <a:r>
              <a:rPr lang="pt-PT" sz="3200" b="1" dirty="0" err="1">
                <a:solidFill>
                  <a:schemeClr val="accent2">
                    <a:lumMod val="50000"/>
                  </a:schemeClr>
                </a:solidFill>
                <a:cs typeface="Arial" charset="0"/>
              </a:rPr>
              <a:t>metagenomes</a:t>
            </a:r>
            <a:r>
              <a:rPr lang="pt-PT" sz="3200" b="1" dirty="0">
                <a:solidFill>
                  <a:schemeClr val="accent2">
                    <a:lumMod val="50000"/>
                  </a:schemeClr>
                </a:solidFill>
                <a:cs typeface="Arial" charset="0"/>
              </a:rPr>
              <a:t> </a:t>
            </a:r>
            <a:r>
              <a:rPr lang="pt-PT" sz="3200" b="1" dirty="0" err="1">
                <a:solidFill>
                  <a:schemeClr val="accent2">
                    <a:lumMod val="50000"/>
                  </a:schemeClr>
                </a:solidFill>
                <a:cs typeface="Arial" charset="0"/>
              </a:rPr>
              <a:t>and</a:t>
            </a:r>
            <a:r>
              <a:rPr lang="pt-PT" sz="3200" b="1" dirty="0">
                <a:solidFill>
                  <a:schemeClr val="accent2">
                    <a:lumMod val="50000"/>
                  </a:schemeClr>
                </a:solidFill>
                <a:cs typeface="Arial" charset="0"/>
              </a:rPr>
              <a:t> </a:t>
            </a:r>
            <a:r>
              <a:rPr lang="pt-PT" sz="3200" b="1" dirty="0" err="1">
                <a:solidFill>
                  <a:schemeClr val="accent2">
                    <a:lumMod val="50000"/>
                  </a:schemeClr>
                </a:solidFill>
                <a:cs typeface="Arial" charset="0"/>
              </a:rPr>
              <a:t>metatranscriptomes</a:t>
            </a:r>
            <a:r>
              <a:rPr lang="pt-PT" sz="3200" b="1" dirty="0">
                <a:solidFill>
                  <a:schemeClr val="accent2">
                    <a:lumMod val="50000"/>
                  </a:schemeClr>
                </a:solidFill>
                <a:cs typeface="Arial" charset="0"/>
              </a:rPr>
              <a:t> </a:t>
            </a:r>
          </a:p>
        </p:txBody>
      </p:sp>
      <p:pic>
        <p:nvPicPr>
          <p:cNvPr id="8" name="Imagem 7" descr="Uma imagem contendo captura de tela, texto, mapa&#10;&#10;Descrição gerada com alta confiança">
            <a:extLst>
              <a:ext uri="{FF2B5EF4-FFF2-40B4-BE49-F238E27FC236}">
                <a16:creationId xmlns:a16="http://schemas.microsoft.com/office/drawing/2014/main" id="{88D475B1-09A1-4D65-8600-D2693CD99997}"/>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305773" y="18136234"/>
            <a:ext cx="12719938" cy="11963410"/>
          </a:xfrm>
          <a:prstGeom prst="rect">
            <a:avLst/>
          </a:prstGeom>
        </p:spPr>
      </p:pic>
      <p:sp>
        <p:nvSpPr>
          <p:cNvPr id="66" name="CaixaDeTexto 15">
            <a:extLst>
              <a:ext uri="{FF2B5EF4-FFF2-40B4-BE49-F238E27FC236}">
                <a16:creationId xmlns:a16="http://schemas.microsoft.com/office/drawing/2014/main" id="{D95BFF19-E3D3-472B-B2B1-8F0707E96509}"/>
              </a:ext>
            </a:extLst>
          </p:cNvPr>
          <p:cNvSpPr txBox="1">
            <a:spLocks noChangeArrowheads="1"/>
          </p:cNvSpPr>
          <p:nvPr/>
        </p:nvSpPr>
        <p:spPr bwMode="auto">
          <a:xfrm>
            <a:off x="13646759" y="20162540"/>
            <a:ext cx="14766701" cy="830997"/>
          </a:xfrm>
          <a:prstGeom prst="rect">
            <a:avLst/>
          </a:prstGeom>
          <a:noFill/>
          <a:ln w="9525">
            <a:noFill/>
            <a:miter lim="800000"/>
            <a:headEnd/>
            <a:tailEnd/>
          </a:ln>
        </p:spPr>
        <p:txBody>
          <a:bodyPr wrap="square">
            <a:spAutoFit/>
          </a:bodyPr>
          <a:lstStyle/>
          <a:p>
            <a:pPr algn="just">
              <a:lnSpc>
                <a:spcPct val="150000"/>
              </a:lnSpc>
            </a:pPr>
            <a:r>
              <a:rPr lang="pt-PT" sz="3200" b="1" dirty="0">
                <a:solidFill>
                  <a:schemeClr val="accent2">
                    <a:lumMod val="50000"/>
                  </a:schemeClr>
                </a:solidFill>
                <a:cs typeface="Arial" charset="0"/>
              </a:rPr>
              <a:t>Functional analysis and differential gene </a:t>
            </a:r>
            <a:r>
              <a:rPr lang="pt-PT" sz="3200" b="1" dirty="0" err="1">
                <a:solidFill>
                  <a:schemeClr val="accent2">
                    <a:lumMod val="50000"/>
                  </a:schemeClr>
                </a:solidFill>
                <a:cs typeface="Arial" charset="0"/>
              </a:rPr>
              <a:t>expression</a:t>
            </a:r>
            <a:endParaRPr lang="pt-PT" sz="3200" b="1" dirty="0">
              <a:solidFill>
                <a:schemeClr val="accent2">
                  <a:lumMod val="50000"/>
                </a:schemeClr>
              </a:solidFill>
              <a:cs typeface="Arial" charset="0"/>
            </a:endParaRPr>
          </a:p>
        </p:txBody>
      </p:sp>
      <p:sp>
        <p:nvSpPr>
          <p:cNvPr id="56" name="CaixaDeTexto 15">
            <a:extLst>
              <a:ext uri="{FF2B5EF4-FFF2-40B4-BE49-F238E27FC236}">
                <a16:creationId xmlns:a16="http://schemas.microsoft.com/office/drawing/2014/main" id="{76A403D9-74CF-49C3-97C5-B7FD26B4F90E}"/>
              </a:ext>
            </a:extLst>
          </p:cNvPr>
          <p:cNvSpPr txBox="1">
            <a:spLocks noChangeArrowheads="1"/>
          </p:cNvSpPr>
          <p:nvPr/>
        </p:nvSpPr>
        <p:spPr bwMode="auto">
          <a:xfrm>
            <a:off x="14179130" y="18459316"/>
            <a:ext cx="13800771" cy="1118255"/>
          </a:xfrm>
          <a:prstGeom prst="rect">
            <a:avLst/>
          </a:prstGeom>
          <a:noFill/>
          <a:ln w="9525">
            <a:noFill/>
            <a:miter lim="800000"/>
            <a:headEnd/>
            <a:tailEnd/>
          </a:ln>
        </p:spPr>
        <p:txBody>
          <a:bodyPr wrap="square">
            <a:spAutoFit/>
          </a:bodyPr>
          <a:lstStyle/>
          <a:p>
            <a:pPr marL="342900" indent="-342900" algn="just">
              <a:lnSpc>
                <a:spcPts val="4000"/>
              </a:lnSpc>
              <a:buFont typeface="Arial" panose="020B0604020202020204" pitchFamily="34" charset="0"/>
              <a:buChar char="•"/>
            </a:pPr>
            <a:r>
              <a:rPr lang="pt-PT" sz="2400" dirty="0" err="1">
                <a:solidFill>
                  <a:schemeClr val="accent2">
                    <a:lumMod val="50000"/>
                  </a:schemeClr>
                </a:solidFill>
                <a:cs typeface="Arial" charset="0"/>
              </a:rPr>
              <a:t>All</a:t>
            </a:r>
            <a:r>
              <a:rPr lang="pt-PT" sz="2400" dirty="0">
                <a:solidFill>
                  <a:schemeClr val="accent2">
                    <a:lumMod val="50000"/>
                  </a:schemeClr>
                </a:solidFill>
                <a:cs typeface="Arial" charset="0"/>
              </a:rPr>
              <a:t> </a:t>
            </a:r>
            <a:r>
              <a:rPr lang="pt-PT" sz="2400" dirty="0" err="1">
                <a:solidFill>
                  <a:schemeClr val="accent2">
                    <a:lumMod val="50000"/>
                  </a:schemeClr>
                </a:solidFill>
                <a:cs typeface="Arial" charset="0"/>
              </a:rPr>
              <a:t>microorganisms</a:t>
            </a:r>
            <a:r>
              <a:rPr lang="pt-PT" sz="2400" dirty="0">
                <a:solidFill>
                  <a:schemeClr val="accent2">
                    <a:lumMod val="50000"/>
                  </a:schemeClr>
                </a:solidFill>
                <a:cs typeface="Arial" charset="0"/>
              </a:rPr>
              <a:t> </a:t>
            </a:r>
            <a:r>
              <a:rPr lang="pt-PT" sz="2400" dirty="0" err="1">
                <a:solidFill>
                  <a:schemeClr val="accent2">
                    <a:lumMod val="50000"/>
                  </a:schemeClr>
                </a:solidFill>
                <a:cs typeface="Arial" charset="0"/>
              </a:rPr>
              <a:t>included</a:t>
            </a:r>
            <a:r>
              <a:rPr lang="pt-PT" sz="2400" dirty="0">
                <a:solidFill>
                  <a:schemeClr val="accent2">
                    <a:lumMod val="50000"/>
                  </a:schemeClr>
                </a:solidFill>
                <a:cs typeface="Arial" charset="0"/>
              </a:rPr>
              <a:t> in </a:t>
            </a:r>
            <a:r>
              <a:rPr lang="pt-PT" sz="2400" dirty="0" err="1">
                <a:solidFill>
                  <a:schemeClr val="accent2">
                    <a:lumMod val="50000"/>
                  </a:schemeClr>
                </a:solidFill>
                <a:cs typeface="Arial" charset="0"/>
              </a:rPr>
              <a:t>the</a:t>
            </a:r>
            <a:r>
              <a:rPr lang="pt-PT" sz="2400" dirty="0">
                <a:solidFill>
                  <a:schemeClr val="accent2">
                    <a:lumMod val="50000"/>
                  </a:schemeClr>
                </a:solidFill>
                <a:cs typeface="Arial" charset="0"/>
              </a:rPr>
              <a:t> </a:t>
            </a:r>
            <a:r>
              <a:rPr lang="pt-PT" sz="2400" dirty="0" err="1">
                <a:solidFill>
                  <a:schemeClr val="accent2">
                    <a:lumMod val="50000"/>
                  </a:schemeClr>
                </a:solidFill>
                <a:cs typeface="Arial" charset="0"/>
              </a:rPr>
              <a:t>simulated</a:t>
            </a:r>
            <a:r>
              <a:rPr lang="pt-PT" sz="2400" dirty="0">
                <a:solidFill>
                  <a:schemeClr val="accent2">
                    <a:lumMod val="50000"/>
                  </a:schemeClr>
                </a:solidFill>
                <a:cs typeface="Arial" charset="0"/>
              </a:rPr>
              <a:t> </a:t>
            </a:r>
            <a:r>
              <a:rPr lang="pt-PT" sz="2400" dirty="0" err="1">
                <a:solidFill>
                  <a:schemeClr val="accent2">
                    <a:lumMod val="50000"/>
                  </a:schemeClr>
                </a:solidFill>
                <a:cs typeface="Arial" charset="0"/>
              </a:rPr>
              <a:t>datasets</a:t>
            </a:r>
            <a:r>
              <a:rPr lang="pt-PT" sz="2400" dirty="0">
                <a:solidFill>
                  <a:schemeClr val="accent2">
                    <a:lumMod val="50000"/>
                  </a:schemeClr>
                </a:solidFill>
                <a:cs typeface="Arial" charset="0"/>
              </a:rPr>
              <a:t> </a:t>
            </a:r>
            <a:r>
              <a:rPr lang="pt-PT" sz="2400" dirty="0" err="1">
                <a:solidFill>
                  <a:schemeClr val="accent2">
                    <a:lumMod val="50000"/>
                  </a:schemeClr>
                </a:solidFill>
                <a:cs typeface="Arial" charset="0"/>
              </a:rPr>
              <a:t>could</a:t>
            </a:r>
            <a:r>
              <a:rPr lang="pt-PT" sz="2400" dirty="0">
                <a:solidFill>
                  <a:schemeClr val="accent2">
                    <a:lumMod val="50000"/>
                  </a:schemeClr>
                </a:solidFill>
                <a:cs typeface="Arial" charset="0"/>
              </a:rPr>
              <a:t> </a:t>
            </a:r>
            <a:r>
              <a:rPr lang="pt-PT" sz="2400" dirty="0" err="1">
                <a:solidFill>
                  <a:schemeClr val="accent2">
                    <a:lumMod val="50000"/>
                  </a:schemeClr>
                </a:solidFill>
                <a:cs typeface="Arial" charset="0"/>
              </a:rPr>
              <a:t>be</a:t>
            </a:r>
            <a:r>
              <a:rPr lang="pt-PT" sz="2400" dirty="0">
                <a:solidFill>
                  <a:schemeClr val="accent2">
                    <a:lumMod val="50000"/>
                  </a:schemeClr>
                </a:solidFill>
                <a:cs typeface="Arial" charset="0"/>
              </a:rPr>
              <a:t> </a:t>
            </a:r>
            <a:r>
              <a:rPr lang="pt-PT" sz="2400" dirty="0" err="1">
                <a:solidFill>
                  <a:schemeClr val="accent2">
                    <a:lumMod val="50000"/>
                  </a:schemeClr>
                </a:solidFill>
                <a:cs typeface="Arial" charset="0"/>
              </a:rPr>
              <a:t>identified</a:t>
            </a:r>
            <a:endParaRPr lang="pt-PT" sz="2400" dirty="0">
              <a:solidFill>
                <a:schemeClr val="accent2">
                  <a:lumMod val="50000"/>
                </a:schemeClr>
              </a:solidFill>
              <a:cs typeface="Arial" charset="0"/>
            </a:endParaRPr>
          </a:p>
          <a:p>
            <a:pPr marL="342900" indent="-342900" algn="just">
              <a:lnSpc>
                <a:spcPts val="4000"/>
              </a:lnSpc>
              <a:buFont typeface="Arial" panose="020B0604020202020204" pitchFamily="34" charset="0"/>
              <a:buChar char="•"/>
            </a:pPr>
            <a:r>
              <a:rPr lang="pt-PT" sz="2400" dirty="0">
                <a:solidFill>
                  <a:schemeClr val="accent2">
                    <a:lumMod val="50000"/>
                  </a:schemeClr>
                </a:solidFill>
                <a:cs typeface="Arial" charset="0"/>
              </a:rPr>
              <a:t>More genes </a:t>
            </a:r>
            <a:r>
              <a:rPr lang="pt-PT" sz="2400" dirty="0" err="1">
                <a:solidFill>
                  <a:schemeClr val="accent2">
                    <a:lumMod val="50000"/>
                  </a:schemeClr>
                </a:solidFill>
                <a:cs typeface="Arial" charset="0"/>
              </a:rPr>
              <a:t>were</a:t>
            </a:r>
            <a:r>
              <a:rPr lang="pt-PT" sz="2400" dirty="0">
                <a:solidFill>
                  <a:schemeClr val="accent2">
                    <a:lumMod val="50000"/>
                  </a:schemeClr>
                </a:solidFill>
                <a:cs typeface="Arial" charset="0"/>
              </a:rPr>
              <a:t> </a:t>
            </a:r>
            <a:r>
              <a:rPr lang="pt-PT" sz="2400" dirty="0" err="1">
                <a:solidFill>
                  <a:schemeClr val="accent2">
                    <a:lumMod val="50000"/>
                  </a:schemeClr>
                </a:solidFill>
                <a:cs typeface="Arial" charset="0"/>
              </a:rPr>
              <a:t>assigned</a:t>
            </a:r>
            <a:r>
              <a:rPr lang="pt-PT" sz="2400" dirty="0">
                <a:solidFill>
                  <a:schemeClr val="accent2">
                    <a:lumMod val="50000"/>
                  </a:schemeClr>
                </a:solidFill>
                <a:cs typeface="Arial" charset="0"/>
              </a:rPr>
              <a:t> to </a:t>
            </a:r>
            <a:r>
              <a:rPr lang="pt-PT" sz="2400" dirty="0" err="1">
                <a:solidFill>
                  <a:schemeClr val="accent2">
                    <a:lumMod val="50000"/>
                  </a:schemeClr>
                </a:solidFill>
                <a:cs typeface="Arial" charset="0"/>
              </a:rPr>
              <a:t>the</a:t>
            </a:r>
            <a:r>
              <a:rPr lang="pt-PT" sz="2400" dirty="0">
                <a:solidFill>
                  <a:schemeClr val="accent2">
                    <a:lumMod val="50000"/>
                  </a:schemeClr>
                </a:solidFill>
                <a:cs typeface="Arial" charset="0"/>
              </a:rPr>
              <a:t> </a:t>
            </a:r>
            <a:r>
              <a:rPr lang="pt-PT" sz="2400" dirty="0" err="1">
                <a:solidFill>
                  <a:schemeClr val="accent2">
                    <a:lumMod val="50000"/>
                  </a:schemeClr>
                </a:solidFill>
                <a:cs typeface="Arial" charset="0"/>
              </a:rPr>
              <a:t>microorganisms</a:t>
            </a:r>
            <a:r>
              <a:rPr lang="pt-PT" sz="2400" dirty="0">
                <a:solidFill>
                  <a:schemeClr val="accent2">
                    <a:lumMod val="50000"/>
                  </a:schemeClr>
                </a:solidFill>
                <a:cs typeface="Arial" charset="0"/>
              </a:rPr>
              <a:t> set as more </a:t>
            </a:r>
            <a:r>
              <a:rPr lang="pt-PT" sz="2400" dirty="0" err="1">
                <a:solidFill>
                  <a:schemeClr val="accent2">
                    <a:lumMod val="50000"/>
                  </a:schemeClr>
                </a:solidFill>
                <a:cs typeface="Arial" charset="0"/>
              </a:rPr>
              <a:t>abundant</a:t>
            </a:r>
            <a:r>
              <a:rPr lang="pt-PT" sz="2400" dirty="0">
                <a:solidFill>
                  <a:schemeClr val="accent2">
                    <a:lumMod val="50000"/>
                  </a:schemeClr>
                </a:solidFill>
                <a:cs typeface="Arial" charset="0"/>
              </a:rPr>
              <a:t> in </a:t>
            </a:r>
            <a:r>
              <a:rPr lang="pt-PT" sz="2400" dirty="0" err="1">
                <a:solidFill>
                  <a:schemeClr val="accent2">
                    <a:lumMod val="50000"/>
                  </a:schemeClr>
                </a:solidFill>
                <a:cs typeface="Arial" charset="0"/>
              </a:rPr>
              <a:t>the</a:t>
            </a:r>
            <a:r>
              <a:rPr lang="pt-PT" sz="2400" dirty="0">
                <a:solidFill>
                  <a:schemeClr val="accent2">
                    <a:lumMod val="50000"/>
                  </a:schemeClr>
                </a:solidFill>
                <a:cs typeface="Arial" charset="0"/>
              </a:rPr>
              <a:t> </a:t>
            </a:r>
            <a:r>
              <a:rPr lang="pt-PT" sz="2400" dirty="0" err="1">
                <a:solidFill>
                  <a:schemeClr val="accent2">
                    <a:lumMod val="50000"/>
                  </a:schemeClr>
                </a:solidFill>
                <a:cs typeface="Arial" charset="0"/>
              </a:rPr>
              <a:t>simulated</a:t>
            </a:r>
            <a:r>
              <a:rPr lang="pt-PT" sz="2400" dirty="0">
                <a:solidFill>
                  <a:schemeClr val="accent2">
                    <a:lumMod val="50000"/>
                  </a:schemeClr>
                </a:solidFill>
                <a:cs typeface="Arial" charset="0"/>
              </a:rPr>
              <a:t> </a:t>
            </a:r>
            <a:r>
              <a:rPr lang="pt-PT" sz="2400" dirty="0" err="1">
                <a:solidFill>
                  <a:schemeClr val="accent2">
                    <a:lumMod val="50000"/>
                  </a:schemeClr>
                </a:solidFill>
                <a:cs typeface="Arial" charset="0"/>
              </a:rPr>
              <a:t>datasets</a:t>
            </a:r>
            <a:endParaRPr lang="pt-PT" sz="2400" dirty="0">
              <a:solidFill>
                <a:schemeClr val="accent2">
                  <a:lumMod val="50000"/>
                </a:schemeClr>
              </a:solidFill>
              <a:cs typeface="Arial" charset="0"/>
            </a:endParaRPr>
          </a:p>
        </p:txBody>
      </p:sp>
      <p:pic>
        <p:nvPicPr>
          <p:cNvPr id="12" name="Imagem 11" descr="Uma imagem contendo mapa, texto&#10;&#10;Descrição gerada com muito alta confiança">
            <a:extLst>
              <a:ext uri="{FF2B5EF4-FFF2-40B4-BE49-F238E27FC236}">
                <a16:creationId xmlns:a16="http://schemas.microsoft.com/office/drawing/2014/main" id="{8E3A05EA-D8A7-4D91-9ED1-1AD19006B059}"/>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4185776" y="11995035"/>
            <a:ext cx="13794125" cy="5525271"/>
          </a:xfrm>
          <a:prstGeom prst="rect">
            <a:avLst/>
          </a:prstGeom>
        </p:spPr>
      </p:pic>
      <p:sp>
        <p:nvSpPr>
          <p:cNvPr id="45" name="CaixaDeTexto 15">
            <a:extLst>
              <a:ext uri="{FF2B5EF4-FFF2-40B4-BE49-F238E27FC236}">
                <a16:creationId xmlns:a16="http://schemas.microsoft.com/office/drawing/2014/main" id="{052C3BB4-8F5A-4F87-BB41-3EE92F131A3A}"/>
              </a:ext>
            </a:extLst>
          </p:cNvPr>
          <p:cNvSpPr txBox="1">
            <a:spLocks noChangeArrowheads="1"/>
          </p:cNvSpPr>
          <p:nvPr/>
        </p:nvSpPr>
        <p:spPr bwMode="auto">
          <a:xfrm>
            <a:off x="840544" y="12933279"/>
            <a:ext cx="11615866" cy="4708981"/>
          </a:xfrm>
          <a:prstGeom prst="rect">
            <a:avLst/>
          </a:prstGeom>
          <a:solidFill>
            <a:schemeClr val="bg2">
              <a:lumMod val="40000"/>
              <a:lumOff val="60000"/>
            </a:schemeClr>
          </a:solidFill>
          <a:ln w="9525">
            <a:noFill/>
            <a:miter lim="800000"/>
            <a:headEnd/>
            <a:tailEnd/>
          </a:ln>
        </p:spPr>
        <p:txBody>
          <a:bodyPr wrap="square">
            <a:spAutoFit/>
          </a:bodyPr>
          <a:lstStyle/>
          <a:p>
            <a:pPr marL="342900" indent="-342900" algn="just">
              <a:lnSpc>
                <a:spcPts val="4500"/>
              </a:lnSpc>
              <a:buFont typeface="Arial" panose="020B0604020202020204" pitchFamily="34" charset="0"/>
              <a:buChar char="•"/>
            </a:pPr>
            <a:r>
              <a:rPr lang="pt-PT" sz="2400" dirty="0">
                <a:solidFill>
                  <a:schemeClr val="accent2">
                    <a:lumMod val="50000"/>
                  </a:schemeClr>
                </a:solidFill>
                <a:cs typeface="Arial" charset="0"/>
              </a:rPr>
              <a:t>Input files are </a:t>
            </a:r>
            <a:r>
              <a:rPr lang="pt-PT" sz="2400" dirty="0" err="1">
                <a:solidFill>
                  <a:schemeClr val="accent2">
                    <a:lumMod val="50000"/>
                  </a:schemeClr>
                </a:solidFill>
                <a:cs typeface="Arial" charset="0"/>
              </a:rPr>
              <a:t>FastQ</a:t>
            </a:r>
            <a:r>
              <a:rPr lang="pt-PT" sz="2400" dirty="0">
                <a:solidFill>
                  <a:schemeClr val="accent2">
                    <a:lumMod val="50000"/>
                  </a:schemeClr>
                </a:solidFill>
                <a:cs typeface="Arial" charset="0"/>
              </a:rPr>
              <a:t> </a:t>
            </a:r>
            <a:r>
              <a:rPr lang="pt-PT" sz="2400" dirty="0" err="1">
                <a:solidFill>
                  <a:schemeClr val="accent2">
                    <a:lumMod val="50000"/>
                  </a:schemeClr>
                </a:solidFill>
                <a:cs typeface="Arial" charset="0"/>
              </a:rPr>
              <a:t>reads</a:t>
            </a:r>
            <a:r>
              <a:rPr lang="pt-PT" sz="2400" dirty="0">
                <a:solidFill>
                  <a:schemeClr val="accent2">
                    <a:lumMod val="50000"/>
                  </a:schemeClr>
                </a:solidFill>
                <a:cs typeface="Arial" charset="0"/>
              </a:rPr>
              <a:t> </a:t>
            </a:r>
            <a:r>
              <a:rPr lang="pt-PT" sz="2400" dirty="0" err="1">
                <a:solidFill>
                  <a:schemeClr val="accent2">
                    <a:lumMod val="50000"/>
                  </a:schemeClr>
                </a:solidFill>
                <a:cs typeface="Arial" charset="0"/>
              </a:rPr>
              <a:t>obtained</a:t>
            </a:r>
            <a:r>
              <a:rPr lang="pt-PT" sz="2400" dirty="0">
                <a:solidFill>
                  <a:schemeClr val="accent2">
                    <a:lumMod val="50000"/>
                  </a:schemeClr>
                </a:solidFill>
                <a:cs typeface="Arial" charset="0"/>
              </a:rPr>
              <a:t> </a:t>
            </a:r>
            <a:r>
              <a:rPr lang="pt-PT" sz="2400" dirty="0" err="1">
                <a:solidFill>
                  <a:schemeClr val="accent2">
                    <a:lumMod val="50000"/>
                  </a:schemeClr>
                </a:solidFill>
                <a:cs typeface="Arial" charset="0"/>
              </a:rPr>
              <a:t>from</a:t>
            </a:r>
            <a:r>
              <a:rPr lang="pt-PT" sz="2400" dirty="0">
                <a:solidFill>
                  <a:schemeClr val="accent2">
                    <a:lumMod val="50000"/>
                  </a:schemeClr>
                </a:solidFill>
                <a:cs typeface="Arial" charset="0"/>
              </a:rPr>
              <a:t> MG </a:t>
            </a:r>
            <a:r>
              <a:rPr lang="pt-PT" sz="2400" dirty="0" err="1">
                <a:solidFill>
                  <a:schemeClr val="accent2">
                    <a:lumMod val="50000"/>
                  </a:schemeClr>
                </a:solidFill>
                <a:cs typeface="Arial" charset="0"/>
              </a:rPr>
              <a:t>and</a:t>
            </a:r>
            <a:r>
              <a:rPr lang="pt-PT" sz="2400" dirty="0">
                <a:solidFill>
                  <a:schemeClr val="accent2">
                    <a:lumMod val="50000"/>
                  </a:schemeClr>
                </a:solidFill>
                <a:cs typeface="Arial" charset="0"/>
              </a:rPr>
              <a:t> MT </a:t>
            </a:r>
            <a:r>
              <a:rPr lang="pt-PT" sz="2400" dirty="0" err="1">
                <a:solidFill>
                  <a:schemeClr val="accent2">
                    <a:lumMod val="50000"/>
                  </a:schemeClr>
                </a:solidFill>
                <a:cs typeface="Arial" charset="0"/>
              </a:rPr>
              <a:t>Illumina</a:t>
            </a:r>
            <a:r>
              <a:rPr lang="pt-PT" sz="2400" dirty="0">
                <a:solidFill>
                  <a:schemeClr val="accent2">
                    <a:lumMod val="50000"/>
                  </a:schemeClr>
                </a:solidFill>
                <a:cs typeface="Arial" charset="0"/>
              </a:rPr>
              <a:t> </a:t>
            </a:r>
            <a:r>
              <a:rPr lang="pt-PT" sz="2400" dirty="0" err="1">
                <a:solidFill>
                  <a:schemeClr val="accent2">
                    <a:lumMod val="50000"/>
                  </a:schemeClr>
                </a:solidFill>
                <a:cs typeface="Arial" charset="0"/>
              </a:rPr>
              <a:t>sequencing</a:t>
            </a:r>
            <a:endParaRPr lang="pt-PT" sz="2400" dirty="0">
              <a:solidFill>
                <a:schemeClr val="accent2">
                  <a:lumMod val="50000"/>
                </a:schemeClr>
              </a:solidFill>
              <a:cs typeface="Arial" charset="0"/>
            </a:endParaRPr>
          </a:p>
          <a:p>
            <a:pPr marL="342900" indent="-342900" algn="just">
              <a:lnSpc>
                <a:spcPts val="4500"/>
              </a:lnSpc>
              <a:buFont typeface="Arial" panose="020B0604020202020204" pitchFamily="34" charset="0"/>
              <a:buChar char="•"/>
            </a:pPr>
            <a:r>
              <a:rPr lang="pt-PT" sz="2400" dirty="0" err="1">
                <a:solidFill>
                  <a:schemeClr val="accent2">
                    <a:lumMod val="50000"/>
                  </a:schemeClr>
                </a:solidFill>
                <a:cs typeface="Arial" charset="0"/>
              </a:rPr>
              <a:t>Preprocessing</a:t>
            </a:r>
            <a:r>
              <a:rPr lang="pt-PT" sz="2400" dirty="0">
                <a:solidFill>
                  <a:schemeClr val="accent2">
                    <a:lumMod val="50000"/>
                  </a:schemeClr>
                </a:solidFill>
                <a:cs typeface="Arial" charset="0"/>
              </a:rPr>
              <a:t> removes artificial </a:t>
            </a:r>
            <a:r>
              <a:rPr lang="pt-PT" sz="2400" dirty="0" err="1">
                <a:solidFill>
                  <a:schemeClr val="accent2">
                    <a:lumMod val="50000"/>
                  </a:schemeClr>
                </a:solidFill>
                <a:cs typeface="Arial" charset="0"/>
              </a:rPr>
              <a:t>and</a:t>
            </a:r>
            <a:r>
              <a:rPr lang="pt-PT" sz="2400" dirty="0">
                <a:solidFill>
                  <a:schemeClr val="accent2">
                    <a:lumMod val="50000"/>
                  </a:schemeClr>
                </a:solidFill>
                <a:cs typeface="Arial" charset="0"/>
              </a:rPr>
              <a:t> </a:t>
            </a:r>
            <a:r>
              <a:rPr lang="pt-PT" sz="2400" dirty="0" err="1">
                <a:solidFill>
                  <a:schemeClr val="accent2">
                    <a:lumMod val="50000"/>
                  </a:schemeClr>
                </a:solidFill>
                <a:cs typeface="Arial" charset="0"/>
              </a:rPr>
              <a:t>low</a:t>
            </a:r>
            <a:r>
              <a:rPr lang="pt-PT" sz="2400" dirty="0">
                <a:solidFill>
                  <a:schemeClr val="accent2">
                    <a:lumMod val="50000"/>
                  </a:schemeClr>
                </a:solidFill>
                <a:cs typeface="Arial" charset="0"/>
              </a:rPr>
              <a:t> </a:t>
            </a:r>
            <a:r>
              <a:rPr lang="pt-PT" sz="2400" dirty="0" err="1">
                <a:solidFill>
                  <a:schemeClr val="accent2">
                    <a:lumMod val="50000"/>
                  </a:schemeClr>
                </a:solidFill>
                <a:cs typeface="Arial" charset="0"/>
              </a:rPr>
              <a:t>quality</a:t>
            </a:r>
            <a:r>
              <a:rPr lang="pt-PT" sz="2400" dirty="0">
                <a:solidFill>
                  <a:schemeClr val="accent2">
                    <a:lumMod val="50000"/>
                  </a:schemeClr>
                </a:solidFill>
                <a:cs typeface="Arial" charset="0"/>
              </a:rPr>
              <a:t> </a:t>
            </a:r>
            <a:r>
              <a:rPr lang="pt-PT" sz="2400" dirty="0" err="1">
                <a:solidFill>
                  <a:schemeClr val="accent2">
                    <a:lumMod val="50000"/>
                  </a:schemeClr>
                </a:solidFill>
                <a:cs typeface="Arial" charset="0"/>
              </a:rPr>
              <a:t>sequences</a:t>
            </a:r>
            <a:r>
              <a:rPr lang="pt-PT" sz="2400" dirty="0">
                <a:solidFill>
                  <a:schemeClr val="accent2">
                    <a:lumMod val="50000"/>
                  </a:schemeClr>
                </a:solidFill>
                <a:cs typeface="Arial" charset="0"/>
              </a:rPr>
              <a:t>, </a:t>
            </a:r>
            <a:r>
              <a:rPr lang="pt-PT" sz="2400" dirty="0" err="1">
                <a:solidFill>
                  <a:schemeClr val="accent2">
                    <a:lumMod val="50000"/>
                  </a:schemeClr>
                </a:solidFill>
                <a:cs typeface="Arial" charset="0"/>
              </a:rPr>
              <a:t>and</a:t>
            </a:r>
            <a:r>
              <a:rPr lang="pt-PT" sz="2400" dirty="0">
                <a:solidFill>
                  <a:schemeClr val="accent2">
                    <a:lumMod val="50000"/>
                  </a:schemeClr>
                </a:solidFill>
                <a:cs typeface="Arial" charset="0"/>
              </a:rPr>
              <a:t> </a:t>
            </a:r>
            <a:r>
              <a:rPr lang="pt-PT" sz="2400" dirty="0" err="1">
                <a:solidFill>
                  <a:schemeClr val="accent2">
                    <a:lumMod val="50000"/>
                  </a:schemeClr>
                </a:solidFill>
                <a:cs typeface="Arial" charset="0"/>
              </a:rPr>
              <a:t>ribosomal</a:t>
            </a:r>
            <a:r>
              <a:rPr lang="pt-PT" sz="2400" dirty="0">
                <a:solidFill>
                  <a:schemeClr val="accent2">
                    <a:lumMod val="50000"/>
                  </a:schemeClr>
                </a:solidFill>
                <a:cs typeface="Arial" charset="0"/>
              </a:rPr>
              <a:t> RNA </a:t>
            </a:r>
          </a:p>
          <a:p>
            <a:pPr marL="342900" indent="-342900" algn="just">
              <a:lnSpc>
                <a:spcPts val="4500"/>
              </a:lnSpc>
              <a:buFont typeface="Arial" panose="020B0604020202020204" pitchFamily="34" charset="0"/>
              <a:buChar char="•"/>
            </a:pPr>
            <a:r>
              <a:rPr lang="pt-PT" sz="2400" dirty="0" err="1">
                <a:solidFill>
                  <a:schemeClr val="accent2">
                    <a:lumMod val="50000"/>
                  </a:schemeClr>
                </a:solidFill>
                <a:cs typeface="Arial" charset="0"/>
              </a:rPr>
              <a:t>Quality</a:t>
            </a:r>
            <a:r>
              <a:rPr lang="pt-PT" sz="2400" dirty="0">
                <a:solidFill>
                  <a:schemeClr val="accent2">
                    <a:lumMod val="50000"/>
                  </a:schemeClr>
                </a:solidFill>
                <a:cs typeface="Arial" charset="0"/>
              </a:rPr>
              <a:t> </a:t>
            </a:r>
            <a:r>
              <a:rPr lang="pt-PT" sz="2400" dirty="0" err="1">
                <a:solidFill>
                  <a:schemeClr val="accent2">
                    <a:lumMod val="50000"/>
                  </a:schemeClr>
                </a:solidFill>
                <a:cs typeface="Arial" charset="0"/>
              </a:rPr>
              <a:t>trimming</a:t>
            </a:r>
            <a:r>
              <a:rPr lang="pt-PT" sz="2400" dirty="0">
                <a:solidFill>
                  <a:schemeClr val="accent2">
                    <a:lumMod val="50000"/>
                  </a:schemeClr>
                </a:solidFill>
                <a:cs typeface="Arial" charset="0"/>
              </a:rPr>
              <a:t> </a:t>
            </a:r>
            <a:r>
              <a:rPr lang="pt-PT" sz="2400" dirty="0" err="1">
                <a:solidFill>
                  <a:schemeClr val="accent2">
                    <a:lumMod val="50000"/>
                  </a:schemeClr>
                </a:solidFill>
                <a:cs typeface="Arial" charset="0"/>
              </a:rPr>
              <a:t>parameters</a:t>
            </a:r>
            <a:r>
              <a:rPr lang="pt-PT" sz="2400" dirty="0">
                <a:solidFill>
                  <a:schemeClr val="accent2">
                    <a:lumMod val="50000"/>
                  </a:schemeClr>
                </a:solidFill>
                <a:cs typeface="Arial" charset="0"/>
              </a:rPr>
              <a:t> are </a:t>
            </a:r>
            <a:r>
              <a:rPr lang="pt-PT" sz="2400" dirty="0" err="1">
                <a:solidFill>
                  <a:schemeClr val="accent2">
                    <a:lumMod val="50000"/>
                  </a:schemeClr>
                </a:solidFill>
                <a:cs typeface="Arial" charset="0"/>
              </a:rPr>
              <a:t>automatically</a:t>
            </a:r>
            <a:r>
              <a:rPr lang="pt-PT" sz="2400" dirty="0">
                <a:solidFill>
                  <a:schemeClr val="accent2">
                    <a:lumMod val="50000"/>
                  </a:schemeClr>
                </a:solidFill>
                <a:cs typeface="Arial" charset="0"/>
              </a:rPr>
              <a:t> </a:t>
            </a:r>
            <a:r>
              <a:rPr lang="pt-PT" sz="2400" dirty="0" err="1">
                <a:solidFill>
                  <a:schemeClr val="accent2">
                    <a:lumMod val="50000"/>
                  </a:schemeClr>
                </a:solidFill>
                <a:cs typeface="Arial" charset="0"/>
              </a:rPr>
              <a:t>determined</a:t>
            </a:r>
            <a:r>
              <a:rPr lang="pt-PT" sz="2400" dirty="0">
                <a:solidFill>
                  <a:schemeClr val="accent2">
                    <a:lumMod val="50000"/>
                  </a:schemeClr>
                </a:solidFill>
                <a:cs typeface="Arial" charset="0"/>
              </a:rPr>
              <a:t> </a:t>
            </a:r>
            <a:r>
              <a:rPr lang="pt-PT" sz="2400" dirty="0" err="1">
                <a:solidFill>
                  <a:schemeClr val="accent2">
                    <a:lumMod val="50000"/>
                  </a:schemeClr>
                </a:solidFill>
                <a:cs typeface="Arial" charset="0"/>
              </a:rPr>
              <a:t>using</a:t>
            </a:r>
            <a:r>
              <a:rPr lang="pt-PT" sz="2400" dirty="0">
                <a:solidFill>
                  <a:schemeClr val="accent2">
                    <a:lumMod val="50000"/>
                  </a:schemeClr>
                </a:solidFill>
                <a:cs typeface="Arial" charset="0"/>
              </a:rPr>
              <a:t> </a:t>
            </a:r>
            <a:r>
              <a:rPr lang="pt-PT" sz="2400" dirty="0" err="1">
                <a:solidFill>
                  <a:schemeClr val="accent2">
                    <a:lumMod val="50000"/>
                  </a:schemeClr>
                </a:solidFill>
                <a:cs typeface="Arial" charset="0"/>
              </a:rPr>
              <a:t>FastQC</a:t>
            </a:r>
            <a:r>
              <a:rPr lang="pt-PT" sz="2400" dirty="0">
                <a:solidFill>
                  <a:schemeClr val="accent2">
                    <a:lumMod val="50000"/>
                  </a:schemeClr>
                </a:solidFill>
                <a:cs typeface="Arial" charset="0"/>
              </a:rPr>
              <a:t> </a:t>
            </a:r>
            <a:r>
              <a:rPr lang="pt-PT" sz="2400" dirty="0" err="1">
                <a:solidFill>
                  <a:schemeClr val="accent2">
                    <a:lumMod val="50000"/>
                  </a:schemeClr>
                </a:solidFill>
                <a:cs typeface="Arial" charset="0"/>
              </a:rPr>
              <a:t>reports</a:t>
            </a:r>
            <a:r>
              <a:rPr lang="pt-PT" sz="2400" dirty="0">
                <a:solidFill>
                  <a:schemeClr val="accent2">
                    <a:lumMod val="50000"/>
                  </a:schemeClr>
                </a:solidFill>
                <a:cs typeface="Arial" charset="0"/>
              </a:rPr>
              <a:t> </a:t>
            </a:r>
            <a:r>
              <a:rPr lang="pt-PT" sz="2400" dirty="0" err="1">
                <a:solidFill>
                  <a:schemeClr val="accent2">
                    <a:lumMod val="50000"/>
                  </a:schemeClr>
                </a:solidFill>
                <a:cs typeface="Arial" charset="0"/>
              </a:rPr>
              <a:t>information</a:t>
            </a:r>
            <a:r>
              <a:rPr lang="pt-PT" sz="2400" dirty="0">
                <a:solidFill>
                  <a:schemeClr val="accent2">
                    <a:lumMod val="50000"/>
                  </a:schemeClr>
                </a:solidFill>
                <a:cs typeface="Arial" charset="0"/>
              </a:rPr>
              <a:t> </a:t>
            </a:r>
          </a:p>
          <a:p>
            <a:pPr marL="342900" indent="-342900" algn="just">
              <a:lnSpc>
                <a:spcPts val="4500"/>
              </a:lnSpc>
              <a:buFont typeface="Arial" panose="020B0604020202020204" pitchFamily="34" charset="0"/>
              <a:buChar char="•"/>
            </a:pPr>
            <a:r>
              <a:rPr lang="pt-PT" sz="2400" dirty="0" err="1">
                <a:solidFill>
                  <a:schemeClr val="accent2">
                    <a:lumMod val="50000"/>
                  </a:schemeClr>
                </a:solidFill>
                <a:cs typeface="Arial" charset="0"/>
              </a:rPr>
              <a:t>Assembly</a:t>
            </a:r>
            <a:r>
              <a:rPr lang="pt-PT" sz="2400" dirty="0">
                <a:solidFill>
                  <a:schemeClr val="accent2">
                    <a:lumMod val="50000"/>
                  </a:schemeClr>
                </a:solidFill>
                <a:cs typeface="Arial" charset="0"/>
              </a:rPr>
              <a:t> can </a:t>
            </a:r>
            <a:r>
              <a:rPr lang="pt-PT" sz="2400" dirty="0" err="1">
                <a:solidFill>
                  <a:schemeClr val="accent2">
                    <a:lumMod val="50000"/>
                  </a:schemeClr>
                </a:solidFill>
                <a:cs typeface="Arial" charset="0"/>
              </a:rPr>
              <a:t>be</a:t>
            </a:r>
            <a:r>
              <a:rPr lang="pt-PT" sz="2400" dirty="0">
                <a:solidFill>
                  <a:schemeClr val="accent2">
                    <a:lumMod val="50000"/>
                  </a:schemeClr>
                </a:solidFill>
                <a:cs typeface="Arial" charset="0"/>
              </a:rPr>
              <a:t> </a:t>
            </a:r>
            <a:r>
              <a:rPr lang="pt-PT" sz="2400" dirty="0" err="1">
                <a:solidFill>
                  <a:schemeClr val="accent2">
                    <a:lumMod val="50000"/>
                  </a:schemeClr>
                </a:solidFill>
                <a:cs typeface="Arial" charset="0"/>
              </a:rPr>
              <a:t>performed</a:t>
            </a:r>
            <a:r>
              <a:rPr lang="pt-PT" sz="2400" dirty="0">
                <a:solidFill>
                  <a:schemeClr val="accent2">
                    <a:lumMod val="50000"/>
                  </a:schemeClr>
                </a:solidFill>
                <a:cs typeface="Arial" charset="0"/>
              </a:rPr>
              <a:t> </a:t>
            </a:r>
            <a:r>
              <a:rPr lang="pt-PT" sz="2400" dirty="0" err="1">
                <a:solidFill>
                  <a:schemeClr val="accent2">
                    <a:lumMod val="50000"/>
                  </a:schemeClr>
                </a:solidFill>
                <a:cs typeface="Arial" charset="0"/>
              </a:rPr>
              <a:t>either</a:t>
            </a:r>
            <a:r>
              <a:rPr lang="pt-PT" sz="2400" dirty="0">
                <a:solidFill>
                  <a:schemeClr val="accent2">
                    <a:lumMod val="50000"/>
                  </a:schemeClr>
                </a:solidFill>
                <a:cs typeface="Arial" charset="0"/>
              </a:rPr>
              <a:t> </a:t>
            </a:r>
            <a:r>
              <a:rPr lang="pt-PT" sz="2400" dirty="0" err="1">
                <a:solidFill>
                  <a:schemeClr val="accent2">
                    <a:lumMod val="50000"/>
                  </a:schemeClr>
                </a:solidFill>
                <a:cs typeface="Arial" charset="0"/>
              </a:rPr>
              <a:t>with</a:t>
            </a:r>
            <a:r>
              <a:rPr lang="pt-PT" sz="2400" dirty="0">
                <a:solidFill>
                  <a:schemeClr val="accent2">
                    <a:lumMod val="50000"/>
                  </a:schemeClr>
                </a:solidFill>
                <a:cs typeface="Arial" charset="0"/>
              </a:rPr>
              <a:t> </a:t>
            </a:r>
            <a:r>
              <a:rPr lang="pt-PT" sz="2400" dirty="0" err="1">
                <a:solidFill>
                  <a:schemeClr val="accent2">
                    <a:lumMod val="50000"/>
                  </a:schemeClr>
                </a:solidFill>
                <a:cs typeface="Arial" charset="0"/>
              </a:rPr>
              <a:t>MetaSPAdes</a:t>
            </a:r>
            <a:r>
              <a:rPr lang="pt-PT" sz="2400" dirty="0">
                <a:solidFill>
                  <a:schemeClr val="accent2">
                    <a:lumMod val="50000"/>
                  </a:schemeClr>
                </a:solidFill>
                <a:cs typeface="Arial" charset="0"/>
              </a:rPr>
              <a:t> </a:t>
            </a:r>
            <a:r>
              <a:rPr lang="pt-PT" sz="2400" dirty="0" err="1">
                <a:solidFill>
                  <a:schemeClr val="accent2">
                    <a:lumMod val="50000"/>
                  </a:schemeClr>
                </a:solidFill>
                <a:cs typeface="Arial" charset="0"/>
              </a:rPr>
              <a:t>or</a:t>
            </a:r>
            <a:r>
              <a:rPr lang="pt-PT" sz="2400" dirty="0">
                <a:solidFill>
                  <a:schemeClr val="accent2">
                    <a:lumMod val="50000"/>
                  </a:schemeClr>
                </a:solidFill>
                <a:cs typeface="Arial" charset="0"/>
              </a:rPr>
              <a:t> </a:t>
            </a:r>
            <a:r>
              <a:rPr lang="pt-PT" sz="2400" dirty="0" err="1">
                <a:solidFill>
                  <a:schemeClr val="accent2">
                    <a:lumMod val="50000"/>
                  </a:schemeClr>
                </a:solidFill>
                <a:cs typeface="Arial" charset="0"/>
              </a:rPr>
              <a:t>Megahit</a:t>
            </a:r>
            <a:endParaRPr lang="pt-PT" sz="2400" dirty="0">
              <a:solidFill>
                <a:schemeClr val="accent2">
                  <a:lumMod val="50000"/>
                </a:schemeClr>
              </a:solidFill>
              <a:cs typeface="Arial" charset="0"/>
            </a:endParaRPr>
          </a:p>
          <a:p>
            <a:pPr marL="342900" indent="-342900" algn="just">
              <a:lnSpc>
                <a:spcPts val="4500"/>
              </a:lnSpc>
              <a:buFont typeface="Arial" panose="020B0604020202020204" pitchFamily="34" charset="0"/>
              <a:buChar char="•"/>
            </a:pPr>
            <a:r>
              <a:rPr lang="pt-PT" sz="2400" dirty="0">
                <a:solidFill>
                  <a:schemeClr val="accent2">
                    <a:lumMod val="50000"/>
                  </a:schemeClr>
                </a:solidFill>
                <a:cs typeface="Arial" charset="0"/>
              </a:rPr>
              <a:t>MT </a:t>
            </a:r>
            <a:r>
              <a:rPr lang="pt-PT" sz="2400" dirty="0" err="1">
                <a:solidFill>
                  <a:schemeClr val="accent2">
                    <a:lumMod val="50000"/>
                  </a:schemeClr>
                </a:solidFill>
                <a:cs typeface="Arial" charset="0"/>
              </a:rPr>
              <a:t>reads</a:t>
            </a:r>
            <a:r>
              <a:rPr lang="pt-PT" sz="2400" dirty="0">
                <a:solidFill>
                  <a:schemeClr val="accent2">
                    <a:lumMod val="50000"/>
                  </a:schemeClr>
                </a:solidFill>
                <a:cs typeface="Arial" charset="0"/>
              </a:rPr>
              <a:t> are </a:t>
            </a:r>
            <a:r>
              <a:rPr lang="pt-PT" sz="2400" dirty="0" err="1">
                <a:solidFill>
                  <a:schemeClr val="accent2">
                    <a:lumMod val="50000"/>
                  </a:schemeClr>
                </a:solidFill>
                <a:cs typeface="Arial" charset="0"/>
              </a:rPr>
              <a:t>aligned</a:t>
            </a:r>
            <a:r>
              <a:rPr lang="pt-PT" sz="2400" dirty="0">
                <a:solidFill>
                  <a:schemeClr val="accent2">
                    <a:lumMod val="50000"/>
                  </a:schemeClr>
                </a:solidFill>
                <a:cs typeface="Arial" charset="0"/>
              </a:rPr>
              <a:t> to MG </a:t>
            </a:r>
            <a:r>
              <a:rPr lang="pt-PT" sz="2400" dirty="0" err="1">
                <a:solidFill>
                  <a:schemeClr val="accent2">
                    <a:lumMod val="50000"/>
                  </a:schemeClr>
                </a:solidFill>
                <a:cs typeface="Arial" charset="0"/>
              </a:rPr>
              <a:t>contigs</a:t>
            </a:r>
            <a:r>
              <a:rPr lang="pt-PT" sz="2400" dirty="0">
                <a:solidFill>
                  <a:schemeClr val="accent2">
                    <a:lumMod val="50000"/>
                  </a:schemeClr>
                </a:solidFill>
                <a:cs typeface="Arial" charset="0"/>
              </a:rPr>
              <a:t> in </a:t>
            </a:r>
            <a:r>
              <a:rPr lang="pt-PT" sz="2400" dirty="0" err="1">
                <a:solidFill>
                  <a:schemeClr val="accent2">
                    <a:lumMod val="50000"/>
                  </a:schemeClr>
                </a:solidFill>
                <a:cs typeface="Arial" charset="0"/>
              </a:rPr>
              <a:t>the</a:t>
            </a:r>
            <a:r>
              <a:rPr lang="pt-PT" sz="2400" dirty="0">
                <a:solidFill>
                  <a:schemeClr val="accent2">
                    <a:lumMod val="50000"/>
                  </a:schemeClr>
                </a:solidFill>
                <a:cs typeface="Arial" charset="0"/>
              </a:rPr>
              <a:t> </a:t>
            </a:r>
            <a:r>
              <a:rPr lang="pt-PT" sz="2400" dirty="0" err="1">
                <a:solidFill>
                  <a:schemeClr val="accent2">
                    <a:lumMod val="50000"/>
                  </a:schemeClr>
                </a:solidFill>
                <a:cs typeface="Arial" charset="0"/>
              </a:rPr>
              <a:t>differential</a:t>
            </a:r>
            <a:r>
              <a:rPr lang="pt-PT" sz="2400" dirty="0">
                <a:solidFill>
                  <a:schemeClr val="accent2">
                    <a:lumMod val="50000"/>
                  </a:schemeClr>
                </a:solidFill>
                <a:cs typeface="Arial" charset="0"/>
              </a:rPr>
              <a:t> </a:t>
            </a:r>
            <a:r>
              <a:rPr lang="pt-PT" sz="2400" dirty="0" err="1">
                <a:solidFill>
                  <a:schemeClr val="accent2">
                    <a:lumMod val="50000"/>
                  </a:schemeClr>
                </a:solidFill>
                <a:cs typeface="Arial" charset="0"/>
              </a:rPr>
              <a:t>expression</a:t>
            </a:r>
            <a:r>
              <a:rPr lang="pt-PT" sz="2400" dirty="0">
                <a:solidFill>
                  <a:schemeClr val="accent2">
                    <a:lumMod val="50000"/>
                  </a:schemeClr>
                </a:solidFill>
                <a:cs typeface="Arial" charset="0"/>
              </a:rPr>
              <a:t> step</a:t>
            </a:r>
          </a:p>
          <a:p>
            <a:pPr marL="342900" indent="-342900" algn="just">
              <a:lnSpc>
                <a:spcPts val="4500"/>
              </a:lnSpc>
              <a:buFont typeface="Arial" panose="020B0604020202020204" pitchFamily="34" charset="0"/>
              <a:buChar char="•"/>
            </a:pPr>
            <a:r>
              <a:rPr lang="pt-PT" sz="2400" dirty="0" err="1">
                <a:solidFill>
                  <a:schemeClr val="accent2">
                    <a:lumMod val="50000"/>
                  </a:schemeClr>
                </a:solidFill>
                <a:cs typeface="Arial" charset="0"/>
              </a:rPr>
              <a:t>Comparison</a:t>
            </a:r>
            <a:r>
              <a:rPr lang="pt-PT" sz="2400" dirty="0">
                <a:solidFill>
                  <a:schemeClr val="accent2">
                    <a:lumMod val="50000"/>
                  </a:schemeClr>
                </a:solidFill>
                <a:cs typeface="Arial" charset="0"/>
              </a:rPr>
              <a:t> </a:t>
            </a:r>
            <a:r>
              <a:rPr lang="pt-PT" sz="2400" dirty="0" err="1">
                <a:solidFill>
                  <a:schemeClr val="accent2">
                    <a:lumMod val="50000"/>
                  </a:schemeClr>
                </a:solidFill>
                <a:cs typeface="Arial" charset="0"/>
              </a:rPr>
              <a:t>between</a:t>
            </a:r>
            <a:r>
              <a:rPr lang="pt-PT" sz="2400" dirty="0">
                <a:solidFill>
                  <a:schemeClr val="accent2">
                    <a:lumMod val="50000"/>
                  </a:schemeClr>
                </a:solidFill>
                <a:cs typeface="Arial" charset="0"/>
              </a:rPr>
              <a:t> </a:t>
            </a:r>
            <a:r>
              <a:rPr lang="pt-PT" sz="2400" dirty="0" err="1">
                <a:solidFill>
                  <a:schemeClr val="accent2">
                    <a:lumMod val="50000"/>
                  </a:schemeClr>
                </a:solidFill>
                <a:cs typeface="Arial" charset="0"/>
              </a:rPr>
              <a:t>multiple</a:t>
            </a:r>
            <a:r>
              <a:rPr lang="pt-PT" sz="2400" dirty="0">
                <a:solidFill>
                  <a:schemeClr val="accent2">
                    <a:lumMod val="50000"/>
                  </a:schemeClr>
                </a:solidFill>
                <a:cs typeface="Arial" charset="0"/>
              </a:rPr>
              <a:t> samples </a:t>
            </a:r>
            <a:r>
              <a:rPr lang="pt-PT" sz="2400" dirty="0" err="1">
                <a:solidFill>
                  <a:schemeClr val="accent2">
                    <a:lumMod val="50000"/>
                  </a:schemeClr>
                </a:solidFill>
                <a:cs typeface="Arial" charset="0"/>
              </a:rPr>
              <a:t>is</a:t>
            </a:r>
            <a:r>
              <a:rPr lang="pt-PT" sz="2400" dirty="0">
                <a:solidFill>
                  <a:schemeClr val="accent2">
                    <a:lumMod val="50000"/>
                  </a:schemeClr>
                </a:solidFill>
                <a:cs typeface="Arial" charset="0"/>
              </a:rPr>
              <a:t> </a:t>
            </a:r>
            <a:r>
              <a:rPr lang="pt-PT" sz="2400" dirty="0" err="1">
                <a:solidFill>
                  <a:schemeClr val="accent2">
                    <a:lumMod val="50000"/>
                  </a:schemeClr>
                </a:solidFill>
                <a:cs typeface="Arial" charset="0"/>
              </a:rPr>
              <a:t>performed</a:t>
            </a:r>
            <a:r>
              <a:rPr lang="pt-PT" sz="2400" dirty="0">
                <a:solidFill>
                  <a:schemeClr val="accent2">
                    <a:lumMod val="50000"/>
                  </a:schemeClr>
                </a:solidFill>
                <a:cs typeface="Arial" charset="0"/>
              </a:rPr>
              <a:t> </a:t>
            </a:r>
          </a:p>
          <a:p>
            <a:pPr marL="342900" indent="-342900" algn="just">
              <a:lnSpc>
                <a:spcPts val="4500"/>
              </a:lnSpc>
              <a:buFont typeface="Arial" panose="020B0604020202020204" pitchFamily="34" charset="0"/>
              <a:buChar char="•"/>
            </a:pPr>
            <a:r>
              <a:rPr lang="pt-PT" sz="2400" dirty="0" err="1">
                <a:solidFill>
                  <a:schemeClr val="accent2">
                    <a:lumMod val="50000"/>
                  </a:schemeClr>
                </a:solidFill>
                <a:cs typeface="Arial" charset="0"/>
              </a:rPr>
              <a:t>Quality</a:t>
            </a:r>
            <a:r>
              <a:rPr lang="pt-PT" sz="2400" dirty="0">
                <a:solidFill>
                  <a:schemeClr val="accent2">
                    <a:lumMod val="50000"/>
                  </a:schemeClr>
                </a:solidFill>
                <a:cs typeface="Arial" charset="0"/>
              </a:rPr>
              <a:t> </a:t>
            </a:r>
            <a:r>
              <a:rPr lang="pt-PT" sz="2400" dirty="0" err="1">
                <a:solidFill>
                  <a:schemeClr val="accent2">
                    <a:lumMod val="50000"/>
                  </a:schemeClr>
                </a:solidFill>
                <a:cs typeface="Arial" charset="0"/>
              </a:rPr>
              <a:t>control</a:t>
            </a:r>
            <a:r>
              <a:rPr lang="pt-PT" sz="2400" dirty="0">
                <a:solidFill>
                  <a:schemeClr val="accent2">
                    <a:lumMod val="50000"/>
                  </a:schemeClr>
                </a:solidFill>
                <a:cs typeface="Arial" charset="0"/>
              </a:rPr>
              <a:t> </a:t>
            </a:r>
            <a:r>
              <a:rPr lang="pt-PT" sz="2400" dirty="0" err="1">
                <a:solidFill>
                  <a:schemeClr val="accent2">
                    <a:lumMod val="50000"/>
                  </a:schemeClr>
                </a:solidFill>
                <a:cs typeface="Arial" charset="0"/>
              </a:rPr>
              <a:t>tools</a:t>
            </a:r>
            <a:r>
              <a:rPr lang="pt-PT" sz="2400" dirty="0">
                <a:solidFill>
                  <a:schemeClr val="accent2">
                    <a:lumMod val="50000"/>
                  </a:schemeClr>
                </a:solidFill>
                <a:cs typeface="Arial" charset="0"/>
              </a:rPr>
              <a:t> are </a:t>
            </a:r>
            <a:r>
              <a:rPr lang="pt-PT" sz="2400" dirty="0" err="1">
                <a:solidFill>
                  <a:schemeClr val="accent2">
                    <a:lumMod val="50000"/>
                  </a:schemeClr>
                </a:solidFill>
                <a:cs typeface="Arial" charset="0"/>
              </a:rPr>
              <a:t>integrated</a:t>
            </a:r>
            <a:r>
              <a:rPr lang="pt-PT" sz="2400" dirty="0">
                <a:solidFill>
                  <a:schemeClr val="accent2">
                    <a:lumMod val="50000"/>
                  </a:schemeClr>
                </a:solidFill>
                <a:cs typeface="Arial" charset="0"/>
              </a:rPr>
              <a:t> </a:t>
            </a:r>
            <a:r>
              <a:rPr lang="pt-PT" sz="2400" dirty="0" err="1">
                <a:solidFill>
                  <a:schemeClr val="accent2">
                    <a:lumMod val="50000"/>
                  </a:schemeClr>
                </a:solidFill>
                <a:cs typeface="Arial" charset="0"/>
              </a:rPr>
              <a:t>through</a:t>
            </a:r>
            <a:r>
              <a:rPr lang="pt-PT" sz="2400" dirty="0">
                <a:solidFill>
                  <a:schemeClr val="accent2">
                    <a:lumMod val="50000"/>
                  </a:schemeClr>
                </a:solidFill>
                <a:cs typeface="Arial" charset="0"/>
              </a:rPr>
              <a:t> </a:t>
            </a:r>
            <a:r>
              <a:rPr lang="pt-PT" sz="2400" dirty="0" err="1">
                <a:solidFill>
                  <a:schemeClr val="accent2">
                    <a:lumMod val="50000"/>
                  </a:schemeClr>
                </a:solidFill>
                <a:cs typeface="Arial" charset="0"/>
              </a:rPr>
              <a:t>the</a:t>
            </a:r>
            <a:r>
              <a:rPr lang="pt-PT" sz="2400" dirty="0">
                <a:solidFill>
                  <a:schemeClr val="accent2">
                    <a:lumMod val="50000"/>
                  </a:schemeClr>
                </a:solidFill>
                <a:cs typeface="Arial" charset="0"/>
              </a:rPr>
              <a:t> </a:t>
            </a:r>
            <a:r>
              <a:rPr lang="pt-PT" sz="2400" dirty="0" err="1">
                <a:solidFill>
                  <a:schemeClr val="accent2">
                    <a:lumMod val="50000"/>
                  </a:schemeClr>
                </a:solidFill>
                <a:cs typeface="Arial" charset="0"/>
              </a:rPr>
              <a:t>entire</a:t>
            </a:r>
            <a:r>
              <a:rPr lang="pt-PT" sz="2400" dirty="0">
                <a:solidFill>
                  <a:schemeClr val="accent2">
                    <a:lumMod val="50000"/>
                  </a:schemeClr>
                </a:solidFill>
                <a:cs typeface="Arial" charset="0"/>
              </a:rPr>
              <a:t> pipeline</a:t>
            </a:r>
          </a:p>
        </p:txBody>
      </p:sp>
      <p:grpSp>
        <p:nvGrpSpPr>
          <p:cNvPr id="14" name="Grupo 13"/>
          <p:cNvGrpSpPr/>
          <p:nvPr/>
        </p:nvGrpSpPr>
        <p:grpSpPr>
          <a:xfrm>
            <a:off x="14617824" y="21204576"/>
            <a:ext cx="12370395" cy="6819038"/>
            <a:chOff x="14617824" y="21957755"/>
            <a:chExt cx="12370395" cy="6819038"/>
          </a:xfrm>
        </p:grpSpPr>
        <p:sp>
          <p:nvSpPr>
            <p:cNvPr id="10" name="Retângulo 9"/>
            <p:cNvSpPr/>
            <p:nvPr/>
          </p:nvSpPr>
          <p:spPr bwMode="auto">
            <a:xfrm>
              <a:off x="15169505" y="21957755"/>
              <a:ext cx="11818714" cy="869081"/>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295275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chemeClr val="tx1"/>
                </a:solidFill>
                <a:effectLst/>
                <a:latin typeface="Arial" charset="0"/>
              </a:endParaRPr>
            </a:p>
          </p:txBody>
        </p:sp>
        <p:pic>
          <p:nvPicPr>
            <p:cNvPr id="15" name="Imagem 14" descr="Uma imagem contendo quebra-cabeça, texto&#10;&#10;Descrição gerada com muito alta confiança">
              <a:extLst>
                <a:ext uri="{FF2B5EF4-FFF2-40B4-BE49-F238E27FC236}">
                  <a16:creationId xmlns:a16="http://schemas.microsoft.com/office/drawing/2014/main" id="{5E8D10F5-78CF-4737-A4A7-148078020530}"/>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5177458" y="22778779"/>
              <a:ext cx="11810761" cy="5998014"/>
            </a:xfrm>
            <a:prstGeom prst="rect">
              <a:avLst/>
            </a:prstGeom>
          </p:spPr>
        </p:pic>
        <p:sp>
          <p:nvSpPr>
            <p:cNvPr id="7" name="CaixaDeTexto 6"/>
            <p:cNvSpPr txBox="1"/>
            <p:nvPr/>
          </p:nvSpPr>
          <p:spPr>
            <a:xfrm>
              <a:off x="14617824" y="22034748"/>
              <a:ext cx="5690245" cy="523220"/>
            </a:xfrm>
            <a:prstGeom prst="rect">
              <a:avLst/>
            </a:prstGeom>
            <a:noFill/>
          </p:spPr>
          <p:txBody>
            <a:bodyPr wrap="square" rtlCol="0">
              <a:spAutoFit/>
            </a:bodyPr>
            <a:lstStyle/>
            <a:p>
              <a:pPr algn="ctr"/>
              <a:r>
                <a:rPr lang="en-US" sz="2800" b="1" dirty="0">
                  <a:solidFill>
                    <a:srgbClr val="C00000"/>
                  </a:solidFill>
                </a:rPr>
                <a:t>Gene expression</a:t>
              </a:r>
            </a:p>
          </p:txBody>
        </p:sp>
        <p:sp>
          <p:nvSpPr>
            <p:cNvPr id="49" name="CaixaDeTexto 48"/>
            <p:cNvSpPr txBox="1"/>
            <p:nvPr/>
          </p:nvSpPr>
          <p:spPr>
            <a:xfrm>
              <a:off x="21314568" y="22034748"/>
              <a:ext cx="5186189" cy="523220"/>
            </a:xfrm>
            <a:prstGeom prst="rect">
              <a:avLst/>
            </a:prstGeom>
            <a:noFill/>
          </p:spPr>
          <p:txBody>
            <a:bodyPr wrap="square" rtlCol="0">
              <a:spAutoFit/>
            </a:bodyPr>
            <a:lstStyle/>
            <a:p>
              <a:pPr algn="ctr"/>
              <a:r>
                <a:rPr lang="en-US" sz="2800" b="1" dirty="0">
                  <a:solidFill>
                    <a:srgbClr val="C00000"/>
                  </a:solidFill>
                </a:rPr>
                <a:t>Distance between samples</a:t>
              </a:r>
            </a:p>
          </p:txBody>
        </p:sp>
      </p:grpSp>
    </p:spTree>
    <p:extLst>
      <p:ext uri="{BB962C8B-B14F-4D97-AF65-F5344CB8AC3E}">
        <p14:creationId xmlns:p14="http://schemas.microsoft.com/office/powerpoint/2010/main" val="833580673"/>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2952750" rtl="0" eaLnBrk="1" fontAlgn="base" latinLnBrk="0" hangingPunct="1">
          <a:lnSpc>
            <a:spcPct val="100000"/>
          </a:lnSpc>
          <a:spcBef>
            <a:spcPct val="0"/>
          </a:spcBef>
          <a:spcAft>
            <a:spcPct val="0"/>
          </a:spcAft>
          <a:buClrTx/>
          <a:buSzTx/>
          <a:buFontTx/>
          <a:buNone/>
          <a:tabLst/>
          <a:defRPr kumimoji="0" lang="en-US" sz="5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2952750" rtl="0" eaLnBrk="1" fontAlgn="base" latinLnBrk="0" hangingPunct="1">
          <a:lnSpc>
            <a:spcPct val="100000"/>
          </a:lnSpc>
          <a:spcBef>
            <a:spcPct val="0"/>
          </a:spcBef>
          <a:spcAft>
            <a:spcPct val="0"/>
          </a:spcAft>
          <a:buClrTx/>
          <a:buSzTx/>
          <a:buFontTx/>
          <a:buNone/>
          <a:tabLst/>
          <a:defRPr kumimoji="0" lang="en-US" sz="5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1814</TotalTime>
  <Words>855</Words>
  <Application>Microsoft Office PowerPoint</Application>
  <PresentationFormat>Personalizar</PresentationFormat>
  <Paragraphs>47</Paragraphs>
  <Slides>1</Slides>
  <Notes>0</Notes>
  <HiddenSlides>0</HiddenSlides>
  <MMClips>0</MMClips>
  <ScaleCrop>false</ScaleCrop>
  <HeadingPairs>
    <vt:vector size="6" baseType="variant">
      <vt:variant>
        <vt:lpstr>Fontes usadas</vt:lpstr>
      </vt:variant>
      <vt:variant>
        <vt:i4>2</vt:i4>
      </vt:variant>
      <vt:variant>
        <vt:lpstr>Tema</vt:lpstr>
      </vt:variant>
      <vt:variant>
        <vt:i4>1</vt:i4>
      </vt:variant>
      <vt:variant>
        <vt:lpstr>Títulos de slides</vt:lpstr>
      </vt:variant>
      <vt:variant>
        <vt:i4>1</vt:i4>
      </vt:variant>
    </vt:vector>
  </HeadingPairs>
  <TitlesOfParts>
    <vt:vector size="4" baseType="lpstr">
      <vt:lpstr>Arial</vt:lpstr>
      <vt:lpstr>Arial Black</vt:lpstr>
      <vt:lpstr>Default Design</vt:lpstr>
      <vt:lpstr>Apresentação do PowerPoint</vt:lpstr>
    </vt:vector>
  </TitlesOfParts>
  <Company>Universidade do Minho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 Poster_CEB_UK</dc:title>
  <dc:creator>João Oliveira</dc:creator>
  <cp:lastModifiedBy>João Sequeira</cp:lastModifiedBy>
  <cp:revision>115</cp:revision>
  <dcterms:created xsi:type="dcterms:W3CDTF">2005-08-05T10:55:41Z</dcterms:created>
  <dcterms:modified xsi:type="dcterms:W3CDTF">2018-03-14T16:29:08Z</dcterms:modified>
</cp:coreProperties>
</file>