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48170"/>
    <a:srgbClr val="A5A5A5"/>
    <a:srgbClr val="8FAAD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28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5947D-F91F-48AE-B543-BAAD66147745}" type="doc">
      <dgm:prSet loTypeId="urn:microsoft.com/office/officeart/2011/layout/InterconnectedBlockProcess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7ED40C4-3DD9-4BBA-8735-292D56FBFE2B}">
      <dgm:prSet phldrT="[Text]"/>
      <dgm:spPr/>
      <dgm:t>
        <a:bodyPr/>
        <a:lstStyle/>
        <a:p>
          <a:r>
            <a:rPr lang="pt-PT" dirty="0"/>
            <a:t>Meta-</a:t>
          </a:r>
          <a:r>
            <a:rPr lang="pt-PT" dirty="0" err="1"/>
            <a:t>omics</a:t>
          </a:r>
          <a:r>
            <a:rPr lang="pt-PT" dirty="0"/>
            <a:t> </a:t>
          </a:r>
          <a:r>
            <a:rPr lang="pt-PT" dirty="0" err="1"/>
            <a:t>Analyzes</a:t>
          </a:r>
          <a:endParaRPr lang="en-GB" dirty="0"/>
        </a:p>
      </dgm:t>
    </dgm:pt>
    <dgm:pt modelId="{2CC1945E-1950-41E3-AD8F-81B1D5BF5808}" type="parTrans" cxnId="{2CBA5D25-59B7-4263-B9AD-CF5E1D937785}">
      <dgm:prSet/>
      <dgm:spPr/>
      <dgm:t>
        <a:bodyPr/>
        <a:lstStyle/>
        <a:p>
          <a:endParaRPr lang="en-GB"/>
        </a:p>
      </dgm:t>
    </dgm:pt>
    <dgm:pt modelId="{D29682DE-CCF8-48D8-B683-9F3D9604A658}" type="sibTrans" cxnId="{2CBA5D25-59B7-4263-B9AD-CF5E1D937785}">
      <dgm:prSet/>
      <dgm:spPr/>
      <dgm:t>
        <a:bodyPr/>
        <a:lstStyle/>
        <a:p>
          <a:endParaRPr lang="en-GB"/>
        </a:p>
      </dgm:t>
    </dgm:pt>
    <dgm:pt modelId="{D161E3FC-872C-4186-8BAC-40F7F986969B}">
      <dgm:prSet phldrT="[Text]"/>
      <dgm:spPr/>
      <dgm:t>
        <a:bodyPr/>
        <a:lstStyle/>
        <a:p>
          <a:r>
            <a:rPr lang="pt-PT" dirty="0" err="1"/>
            <a:t>Functional</a:t>
          </a:r>
          <a:r>
            <a:rPr lang="pt-PT" dirty="0"/>
            <a:t> </a:t>
          </a:r>
          <a:r>
            <a:rPr lang="pt-PT" dirty="0" err="1"/>
            <a:t>Annotation</a:t>
          </a:r>
          <a:endParaRPr lang="en-GB" dirty="0"/>
        </a:p>
      </dgm:t>
    </dgm:pt>
    <dgm:pt modelId="{8D70123E-B4BB-4738-AB31-FA6804B2336C}" type="parTrans" cxnId="{E78269C0-9B2A-43F2-BFC1-29BA685AF382}">
      <dgm:prSet/>
      <dgm:spPr/>
      <dgm:t>
        <a:bodyPr/>
        <a:lstStyle/>
        <a:p>
          <a:endParaRPr lang="en-GB"/>
        </a:p>
      </dgm:t>
    </dgm:pt>
    <dgm:pt modelId="{6381B031-557B-467D-B5CA-B61D5D36469D}" type="sibTrans" cxnId="{E78269C0-9B2A-43F2-BFC1-29BA685AF382}">
      <dgm:prSet/>
      <dgm:spPr/>
      <dgm:t>
        <a:bodyPr/>
        <a:lstStyle/>
        <a:p>
          <a:endParaRPr lang="en-GB"/>
        </a:p>
      </dgm:t>
    </dgm:pt>
    <dgm:pt modelId="{CF7BA5D5-3E8D-436F-8B62-47651E89A53C}">
      <dgm:prSet phldrT="[Text]"/>
      <dgm:spPr/>
      <dgm:t>
        <a:bodyPr/>
        <a:lstStyle/>
        <a:p>
          <a:r>
            <a:rPr lang="en-GB" dirty="0"/>
            <a:t>Representation in Metabolic Maps</a:t>
          </a:r>
        </a:p>
      </dgm:t>
    </dgm:pt>
    <dgm:pt modelId="{A06FA34D-9F7E-40B8-B145-4DE51F7D49A2}" type="sibTrans" cxnId="{9E912C4D-4A40-437A-B670-74081990E4F3}">
      <dgm:prSet/>
      <dgm:spPr/>
      <dgm:t>
        <a:bodyPr/>
        <a:lstStyle/>
        <a:p>
          <a:endParaRPr lang="en-GB"/>
        </a:p>
      </dgm:t>
    </dgm:pt>
    <dgm:pt modelId="{55CDFB26-32F7-4499-9F8E-ABAD9B7596F0}" type="parTrans" cxnId="{9E912C4D-4A40-437A-B670-74081990E4F3}">
      <dgm:prSet/>
      <dgm:spPr/>
      <dgm:t>
        <a:bodyPr/>
        <a:lstStyle/>
        <a:p>
          <a:endParaRPr lang="en-GB"/>
        </a:p>
      </dgm:t>
    </dgm:pt>
    <dgm:pt modelId="{0A77E62A-4A9B-4D99-8AB5-23AB9533AB20}" type="pres">
      <dgm:prSet presAssocID="{7625947D-F91F-48AE-B543-BAAD6614774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696BED0-2A1E-4619-9A09-3898A2E599E7}" type="pres">
      <dgm:prSet presAssocID="{CF7BA5D5-3E8D-436F-8B62-47651E89A53C}" presName="ChildAccent3" presStyleCnt="0"/>
      <dgm:spPr/>
    </dgm:pt>
    <dgm:pt modelId="{CD2B3307-4522-4E34-8122-B16158532629}" type="pres">
      <dgm:prSet presAssocID="{CF7BA5D5-3E8D-436F-8B62-47651E89A53C}" presName="ChildAccent" presStyleLbl="alignImgPlace1" presStyleIdx="0" presStyleCnt="3"/>
      <dgm:spPr/>
    </dgm:pt>
    <dgm:pt modelId="{DD272051-30FC-47F6-B7D5-42BFDABAF7C9}" type="pres">
      <dgm:prSet presAssocID="{CF7BA5D5-3E8D-436F-8B62-47651E89A53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E4FEF7-08DF-438C-9468-A64B7C148762}" type="pres">
      <dgm:prSet presAssocID="{CF7BA5D5-3E8D-436F-8B62-47651E89A53C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7B388D8D-498C-4996-8C3E-595731EBF9E5}" type="pres">
      <dgm:prSet presAssocID="{D161E3FC-872C-4186-8BAC-40F7F986969B}" presName="ChildAccent2" presStyleCnt="0"/>
      <dgm:spPr/>
    </dgm:pt>
    <dgm:pt modelId="{0455104D-8856-441A-8A17-B5664B53FFF3}" type="pres">
      <dgm:prSet presAssocID="{D161E3FC-872C-4186-8BAC-40F7F986969B}" presName="ChildAccent" presStyleLbl="alignImgPlace1" presStyleIdx="1" presStyleCnt="3"/>
      <dgm:spPr/>
    </dgm:pt>
    <dgm:pt modelId="{E002DDDD-EF64-4168-A568-9BA2E1104D93}" type="pres">
      <dgm:prSet presAssocID="{D161E3FC-872C-4186-8BAC-40F7F986969B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628D3A7-A616-4F62-89EB-F4BCDA9EA239}" type="pres">
      <dgm:prSet presAssocID="{D161E3FC-872C-4186-8BAC-40F7F986969B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85DD4AE6-4865-451F-AB37-555D77FC9190}" type="pres">
      <dgm:prSet presAssocID="{57ED40C4-3DD9-4BBA-8735-292D56FBFE2B}" presName="ChildAccent1" presStyleCnt="0"/>
      <dgm:spPr/>
    </dgm:pt>
    <dgm:pt modelId="{56269CE6-3BA3-4F35-8BE6-2420BB00193F}" type="pres">
      <dgm:prSet presAssocID="{57ED40C4-3DD9-4BBA-8735-292D56FBFE2B}" presName="ChildAccent" presStyleLbl="alignImgPlace1" presStyleIdx="2" presStyleCnt="3"/>
      <dgm:spPr/>
    </dgm:pt>
    <dgm:pt modelId="{C2246D42-D302-40A8-B726-1F0FD025397B}" type="pres">
      <dgm:prSet presAssocID="{57ED40C4-3DD9-4BBA-8735-292D56FBFE2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EF5517-E1C4-4780-815E-391D60D36A50}" type="pres">
      <dgm:prSet presAssocID="{57ED40C4-3DD9-4BBA-8735-292D56FBFE2B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1B860C02-8852-4B89-AF39-84597A8563DB}" type="presOf" srcId="{CF7BA5D5-3E8D-436F-8B62-47651E89A53C}" destId="{3DE4FEF7-08DF-438C-9468-A64B7C148762}" srcOrd="0" destOrd="0" presId="urn:microsoft.com/office/officeart/2011/layout/InterconnectedBlockProcess"/>
    <dgm:cxn modelId="{16900513-FCFA-44FA-A4B7-D45E0570B992}" type="presOf" srcId="{7625947D-F91F-48AE-B543-BAAD66147745}" destId="{0A77E62A-4A9B-4D99-8AB5-23AB9533AB20}" srcOrd="0" destOrd="0" presId="urn:microsoft.com/office/officeart/2011/layout/InterconnectedBlockProcess"/>
    <dgm:cxn modelId="{2CBA5D25-59B7-4263-B9AD-CF5E1D937785}" srcId="{7625947D-F91F-48AE-B543-BAAD66147745}" destId="{57ED40C4-3DD9-4BBA-8735-292D56FBFE2B}" srcOrd="0" destOrd="0" parTransId="{2CC1945E-1950-41E3-AD8F-81B1D5BF5808}" sibTransId="{D29682DE-CCF8-48D8-B683-9F3D9604A658}"/>
    <dgm:cxn modelId="{9E912C4D-4A40-437A-B670-74081990E4F3}" srcId="{7625947D-F91F-48AE-B543-BAAD66147745}" destId="{CF7BA5D5-3E8D-436F-8B62-47651E89A53C}" srcOrd="2" destOrd="0" parTransId="{55CDFB26-32F7-4499-9F8E-ABAD9B7596F0}" sibTransId="{A06FA34D-9F7E-40B8-B145-4DE51F7D49A2}"/>
    <dgm:cxn modelId="{E78269C0-9B2A-43F2-BFC1-29BA685AF382}" srcId="{7625947D-F91F-48AE-B543-BAAD66147745}" destId="{D161E3FC-872C-4186-8BAC-40F7F986969B}" srcOrd="1" destOrd="0" parTransId="{8D70123E-B4BB-4738-AB31-FA6804B2336C}" sibTransId="{6381B031-557B-467D-B5CA-B61D5D36469D}"/>
    <dgm:cxn modelId="{84296BF1-D50C-4C49-B5CB-46743DA34A51}" type="presOf" srcId="{57ED40C4-3DD9-4BBA-8735-292D56FBFE2B}" destId="{C5EF5517-E1C4-4780-815E-391D60D36A50}" srcOrd="0" destOrd="0" presId="urn:microsoft.com/office/officeart/2011/layout/InterconnectedBlockProcess"/>
    <dgm:cxn modelId="{D3F186F7-EE01-4AC2-B060-31D602EE0A8D}" type="presOf" srcId="{D161E3FC-872C-4186-8BAC-40F7F986969B}" destId="{B628D3A7-A616-4F62-89EB-F4BCDA9EA239}" srcOrd="0" destOrd="0" presId="urn:microsoft.com/office/officeart/2011/layout/InterconnectedBlockProcess"/>
    <dgm:cxn modelId="{A582FEBA-E7A4-4761-B78F-EE54A57E4E18}" type="presParOf" srcId="{0A77E62A-4A9B-4D99-8AB5-23AB9533AB20}" destId="{3696BED0-2A1E-4619-9A09-3898A2E599E7}" srcOrd="0" destOrd="0" presId="urn:microsoft.com/office/officeart/2011/layout/InterconnectedBlockProcess"/>
    <dgm:cxn modelId="{5CFD50AA-4487-4C36-A8C6-D3BA18F9D99A}" type="presParOf" srcId="{3696BED0-2A1E-4619-9A09-3898A2E599E7}" destId="{CD2B3307-4522-4E34-8122-B16158532629}" srcOrd="0" destOrd="0" presId="urn:microsoft.com/office/officeart/2011/layout/InterconnectedBlockProcess"/>
    <dgm:cxn modelId="{D769CB88-26BD-4C27-99B2-BB2A6ABB7FB1}" type="presParOf" srcId="{0A77E62A-4A9B-4D99-8AB5-23AB9533AB20}" destId="{DD272051-30FC-47F6-B7D5-42BFDABAF7C9}" srcOrd="1" destOrd="0" presId="urn:microsoft.com/office/officeart/2011/layout/InterconnectedBlockProcess"/>
    <dgm:cxn modelId="{BE1BDD28-7E61-4948-9522-96FCEF0E73B9}" type="presParOf" srcId="{0A77E62A-4A9B-4D99-8AB5-23AB9533AB20}" destId="{3DE4FEF7-08DF-438C-9468-A64B7C148762}" srcOrd="2" destOrd="0" presId="urn:microsoft.com/office/officeart/2011/layout/InterconnectedBlockProcess"/>
    <dgm:cxn modelId="{95A02939-5DA9-4E0F-BE34-9BBF4B3579A6}" type="presParOf" srcId="{0A77E62A-4A9B-4D99-8AB5-23AB9533AB20}" destId="{7B388D8D-498C-4996-8C3E-595731EBF9E5}" srcOrd="3" destOrd="0" presId="urn:microsoft.com/office/officeart/2011/layout/InterconnectedBlockProcess"/>
    <dgm:cxn modelId="{C8A5E500-60B5-40A4-82D4-3394D8575BF3}" type="presParOf" srcId="{7B388D8D-498C-4996-8C3E-595731EBF9E5}" destId="{0455104D-8856-441A-8A17-B5664B53FFF3}" srcOrd="0" destOrd="0" presId="urn:microsoft.com/office/officeart/2011/layout/InterconnectedBlockProcess"/>
    <dgm:cxn modelId="{A30C7979-5BFA-4F28-AFB0-C215BD0E4647}" type="presParOf" srcId="{0A77E62A-4A9B-4D99-8AB5-23AB9533AB20}" destId="{E002DDDD-EF64-4168-A568-9BA2E1104D93}" srcOrd="4" destOrd="0" presId="urn:microsoft.com/office/officeart/2011/layout/InterconnectedBlockProcess"/>
    <dgm:cxn modelId="{C42A61A5-3536-437B-BE5F-05970ED3B792}" type="presParOf" srcId="{0A77E62A-4A9B-4D99-8AB5-23AB9533AB20}" destId="{B628D3A7-A616-4F62-89EB-F4BCDA9EA239}" srcOrd="5" destOrd="0" presId="urn:microsoft.com/office/officeart/2011/layout/InterconnectedBlockProcess"/>
    <dgm:cxn modelId="{E674D833-E466-4F0D-9976-229CBC813E72}" type="presParOf" srcId="{0A77E62A-4A9B-4D99-8AB5-23AB9533AB20}" destId="{85DD4AE6-4865-451F-AB37-555D77FC9190}" srcOrd="6" destOrd="0" presId="urn:microsoft.com/office/officeart/2011/layout/InterconnectedBlockProcess"/>
    <dgm:cxn modelId="{3E7641A7-E2C4-4592-BEDA-5FF0B3E0132C}" type="presParOf" srcId="{85DD4AE6-4865-451F-AB37-555D77FC9190}" destId="{56269CE6-3BA3-4F35-8BE6-2420BB00193F}" srcOrd="0" destOrd="0" presId="urn:microsoft.com/office/officeart/2011/layout/InterconnectedBlockProcess"/>
    <dgm:cxn modelId="{066F9A79-2D47-4819-AC5A-2973E5664B67}" type="presParOf" srcId="{0A77E62A-4A9B-4D99-8AB5-23AB9533AB20}" destId="{C2246D42-D302-40A8-B726-1F0FD025397B}" srcOrd="7" destOrd="0" presId="urn:microsoft.com/office/officeart/2011/layout/InterconnectedBlockProcess"/>
    <dgm:cxn modelId="{C583D540-D2C1-4981-A75B-A5871F537E48}" type="presParOf" srcId="{0A77E62A-4A9B-4D99-8AB5-23AB9533AB20}" destId="{C5EF5517-E1C4-4780-815E-391D60D36A50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03396-87D5-4225-BE3A-4AF0BA640106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69056E0B-E150-4623-8BC3-E9942C5B5B67}">
      <dgm:prSet phldrT="[Texto]"/>
      <dgm:spPr/>
      <dgm:t>
        <a:bodyPr/>
        <a:lstStyle/>
        <a:p>
          <a:r>
            <a:rPr lang="pt-PT" dirty="0"/>
            <a:t> </a:t>
          </a:r>
        </a:p>
      </dgm:t>
    </dgm:pt>
    <dgm:pt modelId="{BAE16E1D-1B1F-42FB-A7EA-14CE624CDE45}" type="parTrans" cxnId="{C3B9A34D-BA05-4AEE-BC05-76DFE3923156}">
      <dgm:prSet/>
      <dgm:spPr/>
      <dgm:t>
        <a:bodyPr/>
        <a:lstStyle/>
        <a:p>
          <a:endParaRPr lang="pt-PT"/>
        </a:p>
      </dgm:t>
    </dgm:pt>
    <dgm:pt modelId="{CED4F727-CDDA-4DF7-B5EF-A53F06540E4A}" type="sibTrans" cxnId="{C3B9A34D-BA05-4AEE-BC05-76DFE3923156}">
      <dgm:prSet/>
      <dgm:spPr/>
      <dgm:t>
        <a:bodyPr/>
        <a:lstStyle/>
        <a:p>
          <a:endParaRPr lang="pt-PT"/>
        </a:p>
      </dgm:t>
    </dgm:pt>
    <dgm:pt modelId="{514FF0AA-839B-42AF-A9BB-59D41EFEAB58}">
      <dgm:prSet phldrT="[Texto]"/>
      <dgm:spPr/>
      <dgm:t>
        <a:bodyPr/>
        <a:lstStyle/>
        <a:p>
          <a:r>
            <a:rPr lang="pt-PT" dirty="0"/>
            <a:t> </a:t>
          </a:r>
        </a:p>
      </dgm:t>
    </dgm:pt>
    <dgm:pt modelId="{384AF8A4-6817-4565-BBF9-7DB57FCDD1D2}" type="parTrans" cxnId="{5422ACDC-4633-4E88-A7D9-A58BF0EDDBA3}">
      <dgm:prSet/>
      <dgm:spPr/>
      <dgm:t>
        <a:bodyPr/>
        <a:lstStyle/>
        <a:p>
          <a:endParaRPr lang="pt-PT"/>
        </a:p>
      </dgm:t>
    </dgm:pt>
    <dgm:pt modelId="{5FBC8518-A989-4B6F-A298-F6E65079E922}" type="sibTrans" cxnId="{5422ACDC-4633-4E88-A7D9-A58BF0EDDBA3}">
      <dgm:prSet/>
      <dgm:spPr/>
      <dgm:t>
        <a:bodyPr/>
        <a:lstStyle/>
        <a:p>
          <a:endParaRPr lang="pt-PT"/>
        </a:p>
      </dgm:t>
    </dgm:pt>
    <dgm:pt modelId="{BA869469-768D-4C58-A26E-BA0C867E3350}">
      <dgm:prSet phldrT="[Texto]"/>
      <dgm:spPr>
        <a:solidFill>
          <a:srgbClr val="C48170"/>
        </a:solidFill>
      </dgm:spPr>
      <dgm:t>
        <a:bodyPr/>
        <a:lstStyle/>
        <a:p>
          <a:r>
            <a:rPr lang="pt-PT" dirty="0"/>
            <a:t> </a:t>
          </a:r>
        </a:p>
      </dgm:t>
    </dgm:pt>
    <dgm:pt modelId="{CDF98D4F-D541-4D33-8C60-CE4F91BBCAEE}" type="parTrans" cxnId="{3AAF862E-17C2-48E0-8B63-E1FAFC785709}">
      <dgm:prSet/>
      <dgm:spPr/>
      <dgm:t>
        <a:bodyPr/>
        <a:lstStyle/>
        <a:p>
          <a:endParaRPr lang="pt-PT"/>
        </a:p>
      </dgm:t>
    </dgm:pt>
    <dgm:pt modelId="{B0D4D96F-A54D-4B0B-B973-29C2AFEDB470}" type="sibTrans" cxnId="{3AAF862E-17C2-48E0-8B63-E1FAFC785709}">
      <dgm:prSet/>
      <dgm:spPr>
        <a:solidFill>
          <a:srgbClr val="C48170"/>
        </a:solidFill>
      </dgm:spPr>
      <dgm:t>
        <a:bodyPr/>
        <a:lstStyle/>
        <a:p>
          <a:endParaRPr lang="pt-PT"/>
        </a:p>
      </dgm:t>
    </dgm:pt>
    <dgm:pt modelId="{9F7849DE-8B29-4C69-8C5F-F09C0B0ECAF9}" type="pres">
      <dgm:prSet presAssocID="{0E403396-87D5-4225-BE3A-4AF0BA64010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99189D1-CDF0-4FF6-B537-AEDADA3BFEDD}" type="pres">
      <dgm:prSet presAssocID="{69056E0B-E150-4623-8BC3-E9942C5B5B67}" presName="gear1" presStyleLbl="node1" presStyleIdx="0" presStyleCnt="3">
        <dgm:presLayoutVars>
          <dgm:chMax val="1"/>
          <dgm:bulletEnabled val="1"/>
        </dgm:presLayoutVars>
      </dgm:prSet>
      <dgm:spPr/>
    </dgm:pt>
    <dgm:pt modelId="{B6DB07AE-3F7B-4074-AB6E-8F503C7F3F9E}" type="pres">
      <dgm:prSet presAssocID="{69056E0B-E150-4623-8BC3-E9942C5B5B67}" presName="gear1srcNode" presStyleLbl="node1" presStyleIdx="0" presStyleCnt="3"/>
      <dgm:spPr/>
    </dgm:pt>
    <dgm:pt modelId="{E19DCB0F-DDAB-4E58-9D1F-AE22AC0CDA8E}" type="pres">
      <dgm:prSet presAssocID="{69056E0B-E150-4623-8BC3-E9942C5B5B67}" presName="gear1dstNode" presStyleLbl="node1" presStyleIdx="0" presStyleCnt="3"/>
      <dgm:spPr/>
    </dgm:pt>
    <dgm:pt modelId="{F07D4E8F-2DC5-49A8-9FA3-357F3BCF0821}" type="pres">
      <dgm:prSet presAssocID="{514FF0AA-839B-42AF-A9BB-59D41EFEAB58}" presName="gear2" presStyleLbl="node1" presStyleIdx="1" presStyleCnt="3">
        <dgm:presLayoutVars>
          <dgm:chMax val="1"/>
          <dgm:bulletEnabled val="1"/>
        </dgm:presLayoutVars>
      </dgm:prSet>
      <dgm:spPr/>
    </dgm:pt>
    <dgm:pt modelId="{16F11352-2EA7-4CB0-BA75-661BDFBE6937}" type="pres">
      <dgm:prSet presAssocID="{514FF0AA-839B-42AF-A9BB-59D41EFEAB58}" presName="gear2srcNode" presStyleLbl="node1" presStyleIdx="1" presStyleCnt="3"/>
      <dgm:spPr/>
    </dgm:pt>
    <dgm:pt modelId="{D8EA910F-FCB0-4F00-BCC7-3DE2F9FEA0B2}" type="pres">
      <dgm:prSet presAssocID="{514FF0AA-839B-42AF-A9BB-59D41EFEAB58}" presName="gear2dstNode" presStyleLbl="node1" presStyleIdx="1" presStyleCnt="3"/>
      <dgm:spPr/>
    </dgm:pt>
    <dgm:pt modelId="{4258B427-223C-4284-B2A2-3C47EF2DB378}" type="pres">
      <dgm:prSet presAssocID="{BA869469-768D-4C58-A26E-BA0C867E3350}" presName="gear3" presStyleLbl="node1" presStyleIdx="2" presStyleCnt="3"/>
      <dgm:spPr/>
    </dgm:pt>
    <dgm:pt modelId="{F8E9E8E3-9EB4-4D5D-9FE3-552906DAD169}" type="pres">
      <dgm:prSet presAssocID="{BA869469-768D-4C58-A26E-BA0C867E335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166EAE2-2345-4250-8F49-D878AE6F08E5}" type="pres">
      <dgm:prSet presAssocID="{BA869469-768D-4C58-A26E-BA0C867E3350}" presName="gear3srcNode" presStyleLbl="node1" presStyleIdx="2" presStyleCnt="3"/>
      <dgm:spPr/>
    </dgm:pt>
    <dgm:pt modelId="{38F693AE-49AF-46A6-A6A8-D60C039C40D9}" type="pres">
      <dgm:prSet presAssocID="{BA869469-768D-4C58-A26E-BA0C867E3350}" presName="gear3dstNode" presStyleLbl="node1" presStyleIdx="2" presStyleCnt="3"/>
      <dgm:spPr/>
    </dgm:pt>
    <dgm:pt modelId="{E86B3C28-7C8D-452C-800A-58B3A25C749B}" type="pres">
      <dgm:prSet presAssocID="{CED4F727-CDDA-4DF7-B5EF-A53F06540E4A}" presName="connector1" presStyleLbl="sibTrans2D1" presStyleIdx="0" presStyleCnt="3" custAng="191500"/>
      <dgm:spPr/>
    </dgm:pt>
    <dgm:pt modelId="{D106ED10-5110-4F10-A610-A6181A82B098}" type="pres">
      <dgm:prSet presAssocID="{5FBC8518-A989-4B6F-A298-F6E65079E922}" presName="connector2" presStyleLbl="sibTrans2D1" presStyleIdx="1" presStyleCnt="3" custAng="15933310" custLinFactNeighborX="1796" custLinFactNeighborY="11736"/>
      <dgm:spPr/>
    </dgm:pt>
    <dgm:pt modelId="{4E07A6CA-F133-4D42-9BDF-81F5192CEB2A}" type="pres">
      <dgm:prSet presAssocID="{B0D4D96F-A54D-4B0B-B973-29C2AFEDB470}" presName="connector3" presStyleLbl="sibTrans2D1" presStyleIdx="2" presStyleCnt="3" custAng="9432100" custLinFactNeighborX="2619" custLinFactNeighborY="3764"/>
      <dgm:spPr/>
    </dgm:pt>
  </dgm:ptLst>
  <dgm:cxnLst>
    <dgm:cxn modelId="{938F0202-82B6-4249-92A7-69EFDF196A1F}" type="presOf" srcId="{0E403396-87D5-4225-BE3A-4AF0BA640106}" destId="{9F7849DE-8B29-4C69-8C5F-F09C0B0ECAF9}" srcOrd="0" destOrd="0" presId="urn:microsoft.com/office/officeart/2005/8/layout/gear1"/>
    <dgm:cxn modelId="{5F8CC30E-B28E-41E8-99F4-F4B3FE1FE036}" type="presOf" srcId="{BA869469-768D-4C58-A26E-BA0C867E3350}" destId="{38F693AE-49AF-46A6-A6A8-D60C039C40D9}" srcOrd="3" destOrd="0" presId="urn:microsoft.com/office/officeart/2005/8/layout/gear1"/>
    <dgm:cxn modelId="{46ADB419-0FAD-476D-B9F6-579430773592}" type="presOf" srcId="{514FF0AA-839B-42AF-A9BB-59D41EFEAB58}" destId="{16F11352-2EA7-4CB0-BA75-661BDFBE6937}" srcOrd="1" destOrd="0" presId="urn:microsoft.com/office/officeart/2005/8/layout/gear1"/>
    <dgm:cxn modelId="{F360BE2C-CB66-49A9-8B71-0053388B1F3D}" type="presOf" srcId="{514FF0AA-839B-42AF-A9BB-59D41EFEAB58}" destId="{D8EA910F-FCB0-4F00-BCC7-3DE2F9FEA0B2}" srcOrd="2" destOrd="0" presId="urn:microsoft.com/office/officeart/2005/8/layout/gear1"/>
    <dgm:cxn modelId="{3AAF862E-17C2-48E0-8B63-E1FAFC785709}" srcId="{0E403396-87D5-4225-BE3A-4AF0BA640106}" destId="{BA869469-768D-4C58-A26E-BA0C867E3350}" srcOrd="2" destOrd="0" parTransId="{CDF98D4F-D541-4D33-8C60-CE4F91BBCAEE}" sibTransId="{B0D4D96F-A54D-4B0B-B973-29C2AFEDB470}"/>
    <dgm:cxn modelId="{325A6041-CD49-448C-A8FF-3DB4AD2489EC}" type="presOf" srcId="{BA869469-768D-4C58-A26E-BA0C867E3350}" destId="{4258B427-223C-4284-B2A2-3C47EF2DB378}" srcOrd="0" destOrd="0" presId="urn:microsoft.com/office/officeart/2005/8/layout/gear1"/>
    <dgm:cxn modelId="{60C5C642-2611-4EE6-9B20-D1AFD2A1A906}" type="presOf" srcId="{BA869469-768D-4C58-A26E-BA0C867E3350}" destId="{F8E9E8E3-9EB4-4D5D-9FE3-552906DAD169}" srcOrd="1" destOrd="0" presId="urn:microsoft.com/office/officeart/2005/8/layout/gear1"/>
    <dgm:cxn modelId="{C3B9A34D-BA05-4AEE-BC05-76DFE3923156}" srcId="{0E403396-87D5-4225-BE3A-4AF0BA640106}" destId="{69056E0B-E150-4623-8BC3-E9942C5B5B67}" srcOrd="0" destOrd="0" parTransId="{BAE16E1D-1B1F-42FB-A7EA-14CE624CDE45}" sibTransId="{CED4F727-CDDA-4DF7-B5EF-A53F06540E4A}"/>
    <dgm:cxn modelId="{BB103274-7E42-4311-AA77-E80CB565EDEE}" type="presOf" srcId="{5FBC8518-A989-4B6F-A298-F6E65079E922}" destId="{D106ED10-5110-4F10-A610-A6181A82B098}" srcOrd="0" destOrd="0" presId="urn:microsoft.com/office/officeart/2005/8/layout/gear1"/>
    <dgm:cxn modelId="{FE61587D-FA12-435E-8F00-FF32035F92ED}" type="presOf" srcId="{BA869469-768D-4C58-A26E-BA0C867E3350}" destId="{6166EAE2-2345-4250-8F49-D878AE6F08E5}" srcOrd="2" destOrd="0" presId="urn:microsoft.com/office/officeart/2005/8/layout/gear1"/>
    <dgm:cxn modelId="{B0F91483-2A95-40DF-9DAB-09DD41F24EAC}" type="presOf" srcId="{69056E0B-E150-4623-8BC3-E9942C5B5B67}" destId="{E19DCB0F-DDAB-4E58-9D1F-AE22AC0CDA8E}" srcOrd="2" destOrd="0" presId="urn:microsoft.com/office/officeart/2005/8/layout/gear1"/>
    <dgm:cxn modelId="{152D139F-403B-4B9F-8D9D-5D75217322F2}" type="presOf" srcId="{69056E0B-E150-4623-8BC3-E9942C5B5B67}" destId="{B6DB07AE-3F7B-4074-AB6E-8F503C7F3F9E}" srcOrd="1" destOrd="0" presId="urn:microsoft.com/office/officeart/2005/8/layout/gear1"/>
    <dgm:cxn modelId="{21228DBE-D57D-40B1-AA3D-33AAC53E3861}" type="presOf" srcId="{69056E0B-E150-4623-8BC3-E9942C5B5B67}" destId="{E99189D1-CDF0-4FF6-B537-AEDADA3BFEDD}" srcOrd="0" destOrd="0" presId="urn:microsoft.com/office/officeart/2005/8/layout/gear1"/>
    <dgm:cxn modelId="{5422ACDC-4633-4E88-A7D9-A58BF0EDDBA3}" srcId="{0E403396-87D5-4225-BE3A-4AF0BA640106}" destId="{514FF0AA-839B-42AF-A9BB-59D41EFEAB58}" srcOrd="1" destOrd="0" parTransId="{384AF8A4-6817-4565-BBF9-7DB57FCDD1D2}" sibTransId="{5FBC8518-A989-4B6F-A298-F6E65079E922}"/>
    <dgm:cxn modelId="{3FACA4DE-DA96-474C-AF76-D7B29F0E5261}" type="presOf" srcId="{514FF0AA-839B-42AF-A9BB-59D41EFEAB58}" destId="{F07D4E8F-2DC5-49A8-9FA3-357F3BCF0821}" srcOrd="0" destOrd="0" presId="urn:microsoft.com/office/officeart/2005/8/layout/gear1"/>
    <dgm:cxn modelId="{13390DE7-20DA-436D-BC3F-2400B9B08DC8}" type="presOf" srcId="{CED4F727-CDDA-4DF7-B5EF-A53F06540E4A}" destId="{E86B3C28-7C8D-452C-800A-58B3A25C749B}" srcOrd="0" destOrd="0" presId="urn:microsoft.com/office/officeart/2005/8/layout/gear1"/>
    <dgm:cxn modelId="{535E7DF1-3476-449C-ADE8-61A177527AB2}" type="presOf" srcId="{B0D4D96F-A54D-4B0B-B973-29C2AFEDB470}" destId="{4E07A6CA-F133-4D42-9BDF-81F5192CEB2A}" srcOrd="0" destOrd="0" presId="urn:microsoft.com/office/officeart/2005/8/layout/gear1"/>
    <dgm:cxn modelId="{A21CE2AA-F9CE-4B56-854A-46FACEDF6048}" type="presParOf" srcId="{9F7849DE-8B29-4C69-8C5F-F09C0B0ECAF9}" destId="{E99189D1-CDF0-4FF6-B537-AEDADA3BFEDD}" srcOrd="0" destOrd="0" presId="urn:microsoft.com/office/officeart/2005/8/layout/gear1"/>
    <dgm:cxn modelId="{A6665821-874F-4056-9AD5-930AA8D8E261}" type="presParOf" srcId="{9F7849DE-8B29-4C69-8C5F-F09C0B0ECAF9}" destId="{B6DB07AE-3F7B-4074-AB6E-8F503C7F3F9E}" srcOrd="1" destOrd="0" presId="urn:microsoft.com/office/officeart/2005/8/layout/gear1"/>
    <dgm:cxn modelId="{388DDF68-06F7-4DFB-8AEE-85597230ED77}" type="presParOf" srcId="{9F7849DE-8B29-4C69-8C5F-F09C0B0ECAF9}" destId="{E19DCB0F-DDAB-4E58-9D1F-AE22AC0CDA8E}" srcOrd="2" destOrd="0" presId="urn:microsoft.com/office/officeart/2005/8/layout/gear1"/>
    <dgm:cxn modelId="{F0DA15C9-E663-4394-A04E-377D5D2986C4}" type="presParOf" srcId="{9F7849DE-8B29-4C69-8C5F-F09C0B0ECAF9}" destId="{F07D4E8F-2DC5-49A8-9FA3-357F3BCF0821}" srcOrd="3" destOrd="0" presId="urn:microsoft.com/office/officeart/2005/8/layout/gear1"/>
    <dgm:cxn modelId="{CE963602-E669-4FE5-B0ED-923BEA7B6F41}" type="presParOf" srcId="{9F7849DE-8B29-4C69-8C5F-F09C0B0ECAF9}" destId="{16F11352-2EA7-4CB0-BA75-661BDFBE6937}" srcOrd="4" destOrd="0" presId="urn:microsoft.com/office/officeart/2005/8/layout/gear1"/>
    <dgm:cxn modelId="{6A524615-6A0C-42EB-8BA0-38203B60D8EB}" type="presParOf" srcId="{9F7849DE-8B29-4C69-8C5F-F09C0B0ECAF9}" destId="{D8EA910F-FCB0-4F00-BCC7-3DE2F9FEA0B2}" srcOrd="5" destOrd="0" presId="urn:microsoft.com/office/officeart/2005/8/layout/gear1"/>
    <dgm:cxn modelId="{977B2E20-937A-48FD-898F-6778DA70982D}" type="presParOf" srcId="{9F7849DE-8B29-4C69-8C5F-F09C0B0ECAF9}" destId="{4258B427-223C-4284-B2A2-3C47EF2DB378}" srcOrd="6" destOrd="0" presId="urn:microsoft.com/office/officeart/2005/8/layout/gear1"/>
    <dgm:cxn modelId="{9C0979A1-1F18-4E93-A1A4-26CC8E3AFD6B}" type="presParOf" srcId="{9F7849DE-8B29-4C69-8C5F-F09C0B0ECAF9}" destId="{F8E9E8E3-9EB4-4D5D-9FE3-552906DAD169}" srcOrd="7" destOrd="0" presId="urn:microsoft.com/office/officeart/2005/8/layout/gear1"/>
    <dgm:cxn modelId="{6068D60A-BE82-4343-93C4-53F02A0C58C9}" type="presParOf" srcId="{9F7849DE-8B29-4C69-8C5F-F09C0B0ECAF9}" destId="{6166EAE2-2345-4250-8F49-D878AE6F08E5}" srcOrd="8" destOrd="0" presId="urn:microsoft.com/office/officeart/2005/8/layout/gear1"/>
    <dgm:cxn modelId="{90209C42-BD7B-45DE-99D3-6BE3D80D22DE}" type="presParOf" srcId="{9F7849DE-8B29-4C69-8C5F-F09C0B0ECAF9}" destId="{38F693AE-49AF-46A6-A6A8-D60C039C40D9}" srcOrd="9" destOrd="0" presId="urn:microsoft.com/office/officeart/2005/8/layout/gear1"/>
    <dgm:cxn modelId="{B9259A54-5EE2-45BE-8A71-FCD8D5FC91CA}" type="presParOf" srcId="{9F7849DE-8B29-4C69-8C5F-F09C0B0ECAF9}" destId="{E86B3C28-7C8D-452C-800A-58B3A25C749B}" srcOrd="10" destOrd="0" presId="urn:microsoft.com/office/officeart/2005/8/layout/gear1"/>
    <dgm:cxn modelId="{D31556CC-1A86-4AF4-9C24-85B47F117534}" type="presParOf" srcId="{9F7849DE-8B29-4C69-8C5F-F09C0B0ECAF9}" destId="{D106ED10-5110-4F10-A610-A6181A82B098}" srcOrd="11" destOrd="0" presId="urn:microsoft.com/office/officeart/2005/8/layout/gear1"/>
    <dgm:cxn modelId="{4B6BD504-2F6A-49A5-A9B6-801156EF3314}" type="presParOf" srcId="{9F7849DE-8B29-4C69-8C5F-F09C0B0ECAF9}" destId="{4E07A6CA-F133-4D42-9BDF-81F5192CEB2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B3307-4522-4E34-8122-B16158532629}">
      <dsp:nvSpPr>
        <dsp:cNvPr id="0" name=""/>
        <dsp:cNvSpPr/>
      </dsp:nvSpPr>
      <dsp:spPr>
        <a:xfrm>
          <a:off x="7500833" y="1204950"/>
          <a:ext cx="2543834" cy="5653049"/>
        </a:xfrm>
        <a:prstGeom prst="wedgeRectCallout">
          <a:avLst>
            <a:gd name="adj1" fmla="val 0"/>
            <a:gd name="adj2" fmla="val 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4FEF7-08DF-438C-9468-A64B7C148762}">
      <dsp:nvSpPr>
        <dsp:cNvPr id="0" name=""/>
        <dsp:cNvSpPr/>
      </dsp:nvSpPr>
      <dsp:spPr>
        <a:xfrm>
          <a:off x="7500833" y="0"/>
          <a:ext cx="2543834" cy="12070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Representation in Metabolic Maps</a:t>
          </a:r>
        </a:p>
      </dsp:txBody>
      <dsp:txXfrm>
        <a:off x="7500833" y="0"/>
        <a:ext cx="2543834" cy="1207008"/>
      </dsp:txXfrm>
    </dsp:sp>
    <dsp:sp modelId="{0455104D-8856-441A-8A17-B5664B53FFF3}">
      <dsp:nvSpPr>
        <dsp:cNvPr id="0" name=""/>
        <dsp:cNvSpPr/>
      </dsp:nvSpPr>
      <dsp:spPr>
        <a:xfrm>
          <a:off x="4956234" y="1204950"/>
          <a:ext cx="2543834" cy="524979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2">
            <a:tint val="50000"/>
            <a:hueOff val="-440331"/>
            <a:satOff val="-38085"/>
            <a:lumOff val="43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8D3A7-A616-4F62-89EB-F4BCDA9EA239}">
      <dsp:nvSpPr>
        <dsp:cNvPr id="0" name=""/>
        <dsp:cNvSpPr/>
      </dsp:nvSpPr>
      <dsp:spPr>
        <a:xfrm>
          <a:off x="4956234" y="195452"/>
          <a:ext cx="2543834" cy="1009497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 err="1"/>
            <a:t>Functional</a:t>
          </a:r>
          <a:r>
            <a:rPr lang="pt-PT" sz="2300" kern="1200" dirty="0"/>
            <a:t> </a:t>
          </a:r>
          <a:r>
            <a:rPr lang="pt-PT" sz="2300" kern="1200" dirty="0" err="1"/>
            <a:t>Annotation</a:t>
          </a:r>
          <a:endParaRPr lang="en-GB" sz="2300" kern="1200" dirty="0"/>
        </a:p>
      </dsp:txBody>
      <dsp:txXfrm>
        <a:off x="4956234" y="195452"/>
        <a:ext cx="2543834" cy="1009497"/>
      </dsp:txXfrm>
    </dsp:sp>
    <dsp:sp modelId="{56269CE6-3BA3-4F35-8BE6-2420BB00193F}">
      <dsp:nvSpPr>
        <dsp:cNvPr id="0" name=""/>
        <dsp:cNvSpPr/>
      </dsp:nvSpPr>
      <dsp:spPr>
        <a:xfrm>
          <a:off x="2412399" y="1204950"/>
          <a:ext cx="2543834" cy="484586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2">
            <a:tint val="50000"/>
            <a:hueOff val="-880662"/>
            <a:satOff val="-76170"/>
            <a:lumOff val="87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F5517-E1C4-4780-815E-391D60D36A50}">
      <dsp:nvSpPr>
        <dsp:cNvPr id="0" name=""/>
        <dsp:cNvSpPr/>
      </dsp:nvSpPr>
      <dsp:spPr>
        <a:xfrm>
          <a:off x="2412399" y="397078"/>
          <a:ext cx="2543834" cy="8078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Meta-</a:t>
          </a:r>
          <a:r>
            <a:rPr lang="pt-PT" sz="2300" kern="1200" dirty="0" err="1"/>
            <a:t>omics</a:t>
          </a:r>
          <a:r>
            <a:rPr lang="pt-PT" sz="2300" kern="1200" dirty="0"/>
            <a:t> </a:t>
          </a:r>
          <a:r>
            <a:rPr lang="pt-PT" sz="2300" kern="1200" dirty="0" err="1"/>
            <a:t>Analyzes</a:t>
          </a:r>
          <a:endParaRPr lang="en-GB" sz="2300" kern="1200" dirty="0"/>
        </a:p>
      </dsp:txBody>
      <dsp:txXfrm>
        <a:off x="2412399" y="397078"/>
        <a:ext cx="2543834" cy="807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189D1-CDF0-4FF6-B537-AEDADA3BFEDD}">
      <dsp:nvSpPr>
        <dsp:cNvPr id="0" name=""/>
        <dsp:cNvSpPr/>
      </dsp:nvSpPr>
      <dsp:spPr>
        <a:xfrm>
          <a:off x="3291469" y="1942110"/>
          <a:ext cx="2373690" cy="237369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100" kern="1200" dirty="0"/>
            <a:t> </a:t>
          </a:r>
        </a:p>
      </dsp:txBody>
      <dsp:txXfrm>
        <a:off x="3768686" y="2498136"/>
        <a:ext cx="1419256" cy="1220125"/>
      </dsp:txXfrm>
    </dsp:sp>
    <dsp:sp modelId="{F07D4E8F-2DC5-49A8-9FA3-357F3BCF0821}">
      <dsp:nvSpPr>
        <dsp:cNvPr id="0" name=""/>
        <dsp:cNvSpPr/>
      </dsp:nvSpPr>
      <dsp:spPr>
        <a:xfrm>
          <a:off x="1910413" y="1381056"/>
          <a:ext cx="1726320" cy="1726320"/>
        </a:xfrm>
        <a:prstGeom prst="gear6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100" kern="1200" dirty="0"/>
            <a:t> </a:t>
          </a:r>
        </a:p>
      </dsp:txBody>
      <dsp:txXfrm>
        <a:off x="2345019" y="1818289"/>
        <a:ext cx="857108" cy="851854"/>
      </dsp:txXfrm>
    </dsp:sp>
    <dsp:sp modelId="{4258B427-223C-4284-B2A2-3C47EF2DB378}">
      <dsp:nvSpPr>
        <dsp:cNvPr id="0" name=""/>
        <dsp:cNvSpPr/>
      </dsp:nvSpPr>
      <dsp:spPr>
        <a:xfrm rot="20700000">
          <a:off x="2877328" y="190071"/>
          <a:ext cx="1691441" cy="1691441"/>
        </a:xfrm>
        <a:prstGeom prst="gear6">
          <a:avLst/>
        </a:prstGeom>
        <a:solidFill>
          <a:srgbClr val="C481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100" kern="1200" dirty="0"/>
            <a:t> </a:t>
          </a:r>
        </a:p>
      </dsp:txBody>
      <dsp:txXfrm rot="-20700000">
        <a:off x="3248311" y="561053"/>
        <a:ext cx="949476" cy="949476"/>
      </dsp:txXfrm>
    </dsp:sp>
    <dsp:sp modelId="{E86B3C28-7C8D-452C-800A-58B3A25C749B}">
      <dsp:nvSpPr>
        <dsp:cNvPr id="0" name=""/>
        <dsp:cNvSpPr/>
      </dsp:nvSpPr>
      <dsp:spPr>
        <a:xfrm rot="191500">
          <a:off x="3110282" y="1583166"/>
          <a:ext cx="3038323" cy="3038323"/>
        </a:xfrm>
        <a:prstGeom prst="circularArrow">
          <a:avLst>
            <a:gd name="adj1" fmla="val 4688"/>
            <a:gd name="adj2" fmla="val 299029"/>
            <a:gd name="adj3" fmla="val 2519044"/>
            <a:gd name="adj4" fmla="val 15855090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6ED10-5110-4F10-A610-A6181A82B098}">
      <dsp:nvSpPr>
        <dsp:cNvPr id="0" name=""/>
        <dsp:cNvSpPr/>
      </dsp:nvSpPr>
      <dsp:spPr>
        <a:xfrm rot="15933310">
          <a:off x="1644332" y="1257641"/>
          <a:ext cx="2207531" cy="22075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A6CA-F133-4D42-9BDF-81F5192CEB2A}">
      <dsp:nvSpPr>
        <dsp:cNvPr id="0" name=""/>
        <dsp:cNvSpPr/>
      </dsp:nvSpPr>
      <dsp:spPr>
        <a:xfrm rot="9432100">
          <a:off x="2548417" y="-91349"/>
          <a:ext cx="2380163" cy="23801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C4817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369-3298-446A-B907-AE24D606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460EB-79F9-4FC8-B495-7EE26B56A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3C7B-FD4A-4833-A8C9-087C1111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3C3D-C22D-4B9F-94D0-BD4AAFF8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19D6-465E-4A1D-99A3-EAB299FD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11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2D2-DB55-4FDD-9141-F416C1F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90804-E62F-4335-B323-A3DADCA13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AB67-3132-4EA0-B59B-20357732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558C-2410-443C-AC46-D72B1F5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3D7E-49D2-4B31-B613-215DC821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A4659-DF04-42F7-B0A3-FB83A971E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FC757-0214-4B10-8804-118C9391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AD77-42FD-492D-8951-710E9961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48B00-EE11-4AC2-83AA-FDF1C765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2322-47C7-4198-95CE-598387DA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3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992C-83B8-46B4-80BF-C0AAB9B2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7801-9593-48CC-93E6-D3FB5F2C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2809-83AE-48A4-9024-13845F05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75E0-F25B-4649-A3DA-2C9CEC92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92B7-328A-4ABD-8889-64C23B20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D9AC-1527-4BE9-B86B-94B93D23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2010-F9D5-4AD3-A974-596280F2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3A24-62BB-450C-B6F7-85648CE7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D0F1-9F20-45C6-80BF-CBB63FEE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6E5C-8C93-4E36-8A61-1091E2C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6791-EE9E-4D8D-9553-001690E8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C96A-6696-45E1-98EF-94598D825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E074-6CFF-4FF7-9D41-CE35B5EB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CE52C-08ED-4E61-A52D-C91253AC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CA0AA-5A5E-44AE-8892-042CF99F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D7C6A-5604-4D94-B171-23433046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0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E1C7-4C2B-4041-9C2C-57629E47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817D-D4DB-4A53-9C62-E5F41569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7D72D-A455-4D58-8F52-12A4D5D3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1D4D9-9CDA-44F1-B4ED-36F5E6256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CF79-7810-499E-9676-C6B127C55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FF6DA-ED1F-4F7F-8010-F4FC695C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C2996-1C0D-472B-9003-67B34D26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1CE68-17CA-40A3-A8D3-F434FBEB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4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D117-3B76-4FD1-ABBB-DB416B5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0FD02-A9B6-481C-B177-EF2D4FE3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225BE-92BA-427F-AB3F-91EF3C35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DCC93-26BA-4607-844B-B47B315A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87027-E878-4005-9E33-B1E555CF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6995A-6A70-4763-ACF0-CC43787C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CB76F-CCBD-42AD-956F-2E32C199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5D16-7695-4A7D-BE0C-ADE6A9C4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A14E-DB3B-4904-A24F-391B7452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90A2F-D5B2-4E94-9449-D4E168268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EC319-9335-414F-BA45-D2CCEB60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C035-10F3-4F67-9E11-583B145F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A5A0-0210-42F2-AF4C-AB9B5FF7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6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3A11-CC00-4583-8D62-4E94CBB6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D3200-77E6-4CCF-8F36-967645DD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BCD79-1343-4C47-919E-F024C6ABD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027A2-E040-45BC-9474-5899F6B2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4F266-4D63-4E79-AD0E-FC3FE7CF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3A93D-98B6-47B3-8916-73E53D01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6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2E5B6-5304-4102-A565-C0828545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FB73F-7947-4BA6-8109-6ED83373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D8C1-E408-44D0-B97A-77B37CCD9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27C1-2E21-43C4-A61A-EA947DBDC688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CC5A-6339-4678-B4CC-B75D1D82D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A453-2312-4214-8D1A-67B3485AE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A8EC-C701-4155-8C0E-02ADCE0F6A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svg"/><Relationship Id="rId26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0.png"/><Relationship Id="rId34" Type="http://schemas.openxmlformats.org/officeDocument/2006/relationships/image" Target="../media/image23.png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svg"/><Relationship Id="rId20" Type="http://schemas.openxmlformats.org/officeDocument/2006/relationships/image" Target="../media/image9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image" Target="../media/image17.gif"/><Relationship Id="rId10" Type="http://schemas.openxmlformats.org/officeDocument/2006/relationships/diagramColors" Target="../diagrams/colors2.xml"/><Relationship Id="rId19" Type="http://schemas.openxmlformats.org/officeDocument/2006/relationships/image" Target="../media/image8.png"/><Relationship Id="rId31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gif"/><Relationship Id="rId22" Type="http://schemas.openxmlformats.org/officeDocument/2006/relationships/image" Target="../media/image11.png"/><Relationship Id="rId27" Type="http://schemas.openxmlformats.org/officeDocument/2006/relationships/image" Target="../media/image16.jpeg"/><Relationship Id="rId30" Type="http://schemas.openxmlformats.org/officeDocument/2006/relationships/image" Target="../media/image19.png"/><Relationship Id="rId8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CB47B0-7DD4-4BAE-B2AB-F5C9F3B30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427651"/>
              </p:ext>
            </p:extLst>
          </p:nvPr>
        </p:nvGraphicFramePr>
        <p:xfrm>
          <a:off x="-374559" y="0"/>
          <a:ext cx="1245706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9E07A2A-DB2A-42D7-81BF-B85495D61B27}"/>
              </a:ext>
            </a:extLst>
          </p:cNvPr>
          <p:cNvSpPr/>
          <p:nvPr/>
        </p:nvSpPr>
        <p:spPr>
          <a:xfrm>
            <a:off x="4654982" y="1314542"/>
            <a:ext cx="2024303" cy="22712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48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54" name="Diagrama 53">
            <a:extLst>
              <a:ext uri="{FF2B5EF4-FFF2-40B4-BE49-F238E27FC236}">
                <a16:creationId xmlns:a16="http://schemas.microsoft.com/office/drawing/2014/main" id="{D3F759EB-3A1A-4D0F-8D40-80C58879F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393415"/>
              </p:ext>
            </p:extLst>
          </p:nvPr>
        </p:nvGraphicFramePr>
        <p:xfrm>
          <a:off x="3405208" y="1133502"/>
          <a:ext cx="7014519" cy="43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1" name="Picture 2" descr="UniProt">
            <a:extLst>
              <a:ext uri="{FF2B5EF4-FFF2-40B4-BE49-F238E27FC236}">
                <a16:creationId xmlns:a16="http://schemas.microsoft.com/office/drawing/2014/main" id="{CA6F9A1F-DA8B-4F55-8DA3-4B361FEEA1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08" y="1400565"/>
            <a:ext cx="681844" cy="271231"/>
          </a:xfrm>
          <a:prstGeom prst="rect">
            <a:avLst/>
          </a:prstGeom>
          <a:noFill/>
        </p:spPr>
      </p:pic>
      <p:pic>
        <p:nvPicPr>
          <p:cNvPr id="32" name="Imagem 35">
            <a:extLst>
              <a:ext uri="{FF2B5EF4-FFF2-40B4-BE49-F238E27FC236}">
                <a16:creationId xmlns:a16="http://schemas.microsoft.com/office/drawing/2014/main" id="{C3EA4BCC-045A-4238-9ABD-4F8FF30848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38" y="3183521"/>
            <a:ext cx="703847" cy="23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4" descr="KEGG - Wikipedia">
            <a:extLst>
              <a:ext uri="{FF2B5EF4-FFF2-40B4-BE49-F238E27FC236}">
                <a16:creationId xmlns:a16="http://schemas.microsoft.com/office/drawing/2014/main" id="{E0EE85B7-FC16-44A0-87BE-1495B0B07E1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74" y="1456212"/>
            <a:ext cx="340381" cy="257333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02F5FE-EE78-4674-AF5C-48E1804E2112}"/>
              </a:ext>
            </a:extLst>
          </p:cNvPr>
          <p:cNvSpPr txBox="1"/>
          <p:nvPr/>
        </p:nvSpPr>
        <p:spPr>
          <a:xfrm>
            <a:off x="5308036" y="3399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9A907F-CED4-454D-843A-08884538D47A}"/>
              </a:ext>
            </a:extLst>
          </p:cNvPr>
          <p:cNvSpPr txBox="1"/>
          <p:nvPr/>
        </p:nvSpPr>
        <p:spPr>
          <a:xfrm>
            <a:off x="5594023" y="3209998"/>
            <a:ext cx="11975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b="1" dirty="0"/>
              <a:t>reCOGnizer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893BFC6-68DE-4EAD-8FDA-FD1C5192A331}"/>
              </a:ext>
            </a:extLst>
          </p:cNvPr>
          <p:cNvSpPr txBox="1"/>
          <p:nvPr/>
        </p:nvSpPr>
        <p:spPr>
          <a:xfrm>
            <a:off x="6662957" y="2002004"/>
            <a:ext cx="9905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b="1" dirty="0"/>
              <a:t>UPIMAPI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8B051E-FC6A-4394-9154-AC7A2FE9F662}"/>
              </a:ext>
            </a:extLst>
          </p:cNvPr>
          <p:cNvSpPr txBox="1"/>
          <p:nvPr/>
        </p:nvSpPr>
        <p:spPr>
          <a:xfrm>
            <a:off x="7279291" y="4135960"/>
            <a:ext cx="13752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b="1" dirty="0"/>
              <a:t>KEGGCharter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96C9425-C014-4663-8449-1B791DD25E5F}"/>
              </a:ext>
            </a:extLst>
          </p:cNvPr>
          <p:cNvGrpSpPr>
            <a:grpSpLocks noChangeAspect="1"/>
          </p:cNvGrpSpPr>
          <p:nvPr/>
        </p:nvGrpSpPr>
        <p:grpSpPr>
          <a:xfrm>
            <a:off x="2102159" y="3203202"/>
            <a:ext cx="2420279" cy="2375929"/>
            <a:chOff x="2656423" y="1735796"/>
            <a:chExt cx="1427350" cy="14011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831375-2B78-4EB7-B2EE-012570361A4A}"/>
                </a:ext>
              </a:extLst>
            </p:cNvPr>
            <p:cNvGrpSpPr/>
            <p:nvPr/>
          </p:nvGrpSpPr>
          <p:grpSpPr>
            <a:xfrm>
              <a:off x="2656423" y="1735796"/>
              <a:ext cx="1401194" cy="1401194"/>
              <a:chOff x="2428842" y="1670072"/>
              <a:chExt cx="1401194" cy="1401194"/>
            </a:xfrm>
          </p:grpSpPr>
          <p:pic>
            <p:nvPicPr>
              <p:cNvPr id="16" name="Graphic 15" descr="Monitor outline">
                <a:extLst>
                  <a:ext uri="{FF2B5EF4-FFF2-40B4-BE49-F238E27FC236}">
                    <a16:creationId xmlns:a16="http://schemas.microsoft.com/office/drawing/2014/main" id="{F62A99A2-ADAA-44A8-B295-3E44A6AEE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428842" y="1670072"/>
                <a:ext cx="1401194" cy="140119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601506-1D38-453D-898A-637FA9FD0A73}"/>
                  </a:ext>
                </a:extLst>
              </p:cNvPr>
              <p:cNvSpPr/>
              <p:nvPr/>
            </p:nvSpPr>
            <p:spPr>
              <a:xfrm>
                <a:off x="2642993" y="1978462"/>
                <a:ext cx="973379" cy="6068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67D4B2-23B5-49CC-86E0-9B873DB5B580}"/>
                </a:ext>
              </a:extLst>
            </p:cNvPr>
            <p:cNvGrpSpPr/>
            <p:nvPr/>
          </p:nvGrpSpPr>
          <p:grpSpPr>
            <a:xfrm>
              <a:off x="3018573" y="2062830"/>
              <a:ext cx="1065200" cy="1065200"/>
              <a:chOff x="2983017" y="1913469"/>
              <a:chExt cx="1065200" cy="1065200"/>
            </a:xfrm>
          </p:grpSpPr>
          <p:pic>
            <p:nvPicPr>
              <p:cNvPr id="18" name="Graphic 17" descr="Magnifying glass with solid fill">
                <a:extLst>
                  <a:ext uri="{FF2B5EF4-FFF2-40B4-BE49-F238E27FC236}">
                    <a16:creationId xmlns:a16="http://schemas.microsoft.com/office/drawing/2014/main" id="{1E4960F7-EEB2-41C5-992D-920E14AC4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983017" y="1913469"/>
                <a:ext cx="1065200" cy="1065200"/>
              </a:xfrm>
              <a:prstGeom prst="rect">
                <a:avLst/>
              </a:prstGeom>
            </p:spPr>
          </p:pic>
          <p:pic>
            <p:nvPicPr>
              <p:cNvPr id="20" name="Picture 19" descr="Logo, icon&#10;&#10;Description automatically generated">
                <a:extLst>
                  <a:ext uri="{FF2B5EF4-FFF2-40B4-BE49-F238E27FC236}">
                    <a16:creationId xmlns:a16="http://schemas.microsoft.com/office/drawing/2014/main" id="{BE3BB4F0-6935-479F-B699-DE849307B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9740" y="2041864"/>
                <a:ext cx="606839" cy="606839"/>
              </a:xfrm>
              <a:prstGeom prst="rect">
                <a:avLst/>
              </a:prstGeom>
            </p:spPr>
          </p:pic>
        </p:grp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6080A3B-5F89-48E0-8E9D-0EABFD0F0894}"/>
              </a:ext>
            </a:extLst>
          </p:cNvPr>
          <p:cNvGrpSpPr>
            <a:grpSpLocks noChangeAspect="1"/>
          </p:cNvGrpSpPr>
          <p:nvPr/>
        </p:nvGrpSpPr>
        <p:grpSpPr>
          <a:xfrm>
            <a:off x="2121034" y="1758539"/>
            <a:ext cx="1002764" cy="994882"/>
            <a:chOff x="1003806" y="3120504"/>
            <a:chExt cx="1915200" cy="1789824"/>
          </a:xfrm>
        </p:grpSpPr>
        <p:pic>
          <p:nvPicPr>
            <p:cNvPr id="50" name="Picture 1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3CA9079-0379-4FBD-9D15-0D06FE131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03806" y="3120504"/>
              <a:ext cx="1915200" cy="1789824"/>
            </a:xfrm>
            <a:prstGeom prst="rect">
              <a:avLst/>
            </a:prstGeom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8B5E5B5F-5668-4E05-9FBC-AB925B862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123" y="3697794"/>
              <a:ext cx="1247055" cy="699251"/>
            </a:xfrm>
            <a:prstGeom prst="rect">
              <a:avLst/>
            </a:prstGeom>
          </p:spPr>
        </p:pic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90CDD346-0F6C-4425-9F82-E2B2D91792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07937" y="2858163"/>
            <a:ext cx="561469" cy="561469"/>
          </a:xfrm>
          <a:prstGeom prst="rect">
            <a:avLst/>
          </a:prstGeom>
        </p:spPr>
      </p:pic>
      <p:pic>
        <p:nvPicPr>
          <p:cNvPr id="63" name="Picture 2" descr="Phoenix Bioinformatics">
            <a:extLst>
              <a:ext uri="{FF2B5EF4-FFF2-40B4-BE49-F238E27FC236}">
                <a16:creationId xmlns:a16="http://schemas.microsoft.com/office/drawing/2014/main" id="{99E95470-8370-4F51-BCB4-357B2362826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05" y="1410949"/>
            <a:ext cx="647177" cy="206240"/>
          </a:xfrm>
          <a:prstGeom prst="rect">
            <a:avLst/>
          </a:prstGeom>
          <a:noFill/>
        </p:spPr>
      </p:pic>
      <p:pic>
        <p:nvPicPr>
          <p:cNvPr id="64" name="Picture 6" descr="eggNOG">
            <a:extLst>
              <a:ext uri="{FF2B5EF4-FFF2-40B4-BE49-F238E27FC236}">
                <a16:creationId xmlns:a16="http://schemas.microsoft.com/office/drawing/2014/main" id="{F07C90CD-0C93-4CDE-8D89-03223E52050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869" y="1815620"/>
            <a:ext cx="811521" cy="207372"/>
          </a:xfrm>
          <a:prstGeom prst="rect">
            <a:avLst/>
          </a:prstGeom>
          <a:noFill/>
        </p:spPr>
      </p:pic>
      <p:pic>
        <p:nvPicPr>
          <p:cNvPr id="65" name="Picture 10" descr="EBI Search &lt; EMBL-EBI">
            <a:extLst>
              <a:ext uri="{FF2B5EF4-FFF2-40B4-BE49-F238E27FC236}">
                <a16:creationId xmlns:a16="http://schemas.microsoft.com/office/drawing/2014/main" id="{3022F916-FCAA-4ADD-AD15-113D8C3A44F2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34" y="2100652"/>
            <a:ext cx="850057" cy="206240"/>
          </a:xfrm>
          <a:prstGeom prst="rect">
            <a:avLst/>
          </a:prstGeom>
          <a:noFill/>
        </p:spPr>
      </p:pic>
      <p:pic>
        <p:nvPicPr>
          <p:cNvPr id="66" name="Picture 8" descr="Explore RefSeq data in RNAcentral">
            <a:extLst>
              <a:ext uri="{FF2B5EF4-FFF2-40B4-BE49-F238E27FC236}">
                <a16:creationId xmlns:a16="http://schemas.microsoft.com/office/drawing/2014/main" id="{9CCA5E72-6E3E-4AED-AB30-754DBF05A4C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24" y="2594581"/>
            <a:ext cx="664178" cy="220971"/>
          </a:xfrm>
          <a:prstGeom prst="rect">
            <a:avLst/>
          </a:prstGeom>
          <a:noFill/>
        </p:spPr>
      </p:pic>
      <p:pic>
        <p:nvPicPr>
          <p:cNvPr id="67" name="Imagem 66" descr="SMART">
            <a:extLst>
              <a:ext uri="{FF2B5EF4-FFF2-40B4-BE49-F238E27FC236}">
                <a16:creationId xmlns:a16="http://schemas.microsoft.com/office/drawing/2014/main" id="{D963EF92-4CCB-48AA-A8A5-3B181510EF60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61" y="2371514"/>
            <a:ext cx="1032822" cy="167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Imagem 67" descr="Pfam - Wikipedia">
            <a:extLst>
              <a:ext uri="{FF2B5EF4-FFF2-40B4-BE49-F238E27FC236}">
                <a16:creationId xmlns:a16="http://schemas.microsoft.com/office/drawing/2014/main" id="{6D4938C6-423F-4908-9C07-65A945431D60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23" y="2878414"/>
            <a:ext cx="627590" cy="20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2" descr="National Center for Biotechnology Information – Wikipédia, a enciclopédia  livre">
            <a:extLst>
              <a:ext uri="{FF2B5EF4-FFF2-40B4-BE49-F238E27FC236}">
                <a16:creationId xmlns:a16="http://schemas.microsoft.com/office/drawing/2014/main" id="{F5ADED8A-35F0-48E7-9FF8-DAED3C3C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02" y="1648718"/>
            <a:ext cx="356654" cy="44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European Molecular Biology Laboratory - Wikipedia">
            <a:extLst>
              <a:ext uri="{FF2B5EF4-FFF2-40B4-BE49-F238E27FC236}">
                <a16:creationId xmlns:a16="http://schemas.microsoft.com/office/drawing/2014/main" id="{8E02FEA9-CFC0-43D0-AA82-CF6486F6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59" y="2066649"/>
            <a:ext cx="593880" cy="2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7922D081-F86B-470C-87F1-5E73085181FB}"/>
              </a:ext>
            </a:extLst>
          </p:cNvPr>
          <p:cNvGrpSpPr>
            <a:grpSpLocks noChangeAspect="1"/>
          </p:cNvGrpSpPr>
          <p:nvPr/>
        </p:nvGrpSpPr>
        <p:grpSpPr>
          <a:xfrm>
            <a:off x="4811819" y="4813169"/>
            <a:ext cx="1806201" cy="1399763"/>
            <a:chOff x="4811819" y="4813169"/>
            <a:chExt cx="1806201" cy="139976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1EBD6132-72DF-4D46-ADF9-80699030C528}"/>
                </a:ext>
              </a:extLst>
            </p:cNvPr>
            <p:cNvSpPr/>
            <p:nvPr/>
          </p:nvSpPr>
          <p:spPr>
            <a:xfrm>
              <a:off x="4811819" y="4813169"/>
              <a:ext cx="1806201" cy="13997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48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39" name="Imagem 18">
              <a:extLst>
                <a:ext uri="{FF2B5EF4-FFF2-40B4-BE49-F238E27FC236}">
                  <a16:creationId xmlns:a16="http://schemas.microsoft.com/office/drawing/2014/main" id="{1BE62840-0730-465E-B2E7-54286B2A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028" y="4906584"/>
              <a:ext cx="1617723" cy="124810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20A08DB-B093-48D6-A23B-C527633770B2}"/>
              </a:ext>
            </a:extLst>
          </p:cNvPr>
          <p:cNvGrpSpPr>
            <a:grpSpLocks noChangeAspect="1"/>
          </p:cNvGrpSpPr>
          <p:nvPr/>
        </p:nvGrpSpPr>
        <p:grpSpPr>
          <a:xfrm>
            <a:off x="7199052" y="5670223"/>
            <a:ext cx="2382067" cy="1008551"/>
            <a:chOff x="7249742" y="5579131"/>
            <a:chExt cx="2480548" cy="1050247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68396163-B9A2-410D-BE72-3D474C17B1D5}"/>
                </a:ext>
              </a:extLst>
            </p:cNvPr>
            <p:cNvSpPr/>
            <p:nvPr/>
          </p:nvSpPr>
          <p:spPr>
            <a:xfrm>
              <a:off x="7249742" y="5579131"/>
              <a:ext cx="2480548" cy="105024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58" name="Agrupar 7">
              <a:extLst>
                <a:ext uri="{FF2B5EF4-FFF2-40B4-BE49-F238E27FC236}">
                  <a16:creationId xmlns:a16="http://schemas.microsoft.com/office/drawing/2014/main" id="{28266983-B8FB-4E36-89FA-EFFB8D592A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00057" y="5708287"/>
              <a:ext cx="2420073" cy="843653"/>
              <a:chOff x="-1225931" y="5016831"/>
              <a:chExt cx="14382368" cy="5013785"/>
            </a:xfrm>
          </p:grpSpPr>
          <p:pic>
            <p:nvPicPr>
              <p:cNvPr id="59" name="Imagem 14">
                <a:extLst>
                  <a:ext uri="{FF2B5EF4-FFF2-40B4-BE49-F238E27FC236}">
                    <a16:creationId xmlns:a16="http://schemas.microsoft.com/office/drawing/2014/main" id="{21D171A9-61B2-4843-A408-29A8348D2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25931" y="5016831"/>
                <a:ext cx="13417931" cy="50137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" name="Imagem 15">
                <a:extLst>
                  <a:ext uri="{FF2B5EF4-FFF2-40B4-BE49-F238E27FC236}">
                    <a16:creationId xmlns:a16="http://schemas.microsoft.com/office/drawing/2014/main" id="{3E40A29D-1596-42D0-807F-1222CEE8F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1" y="5558888"/>
                <a:ext cx="964436" cy="372471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82566E59-402F-4CBC-A9A6-B4B13CDA3034}"/>
              </a:ext>
            </a:extLst>
          </p:cNvPr>
          <p:cNvSpPr/>
          <p:nvPr/>
        </p:nvSpPr>
        <p:spPr>
          <a:xfrm>
            <a:off x="8456148" y="1465532"/>
            <a:ext cx="996071" cy="12022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48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5" name="Imagem 84">
            <a:extLst>
              <a:ext uri="{FF2B5EF4-FFF2-40B4-BE49-F238E27FC236}">
                <a16:creationId xmlns:a16="http://schemas.microsoft.com/office/drawing/2014/main" id="{2A1A999E-92FF-4E8D-9972-ED9CCBE8AAC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05" y="1559397"/>
            <a:ext cx="996070" cy="996070"/>
          </a:xfrm>
          <a:prstGeom prst="rect">
            <a:avLst/>
          </a:prstGeom>
          <a:ln>
            <a:noFill/>
          </a:ln>
        </p:spPr>
      </p:pic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59DECED-0285-42DF-BCDB-0E12A01B778C}"/>
              </a:ext>
            </a:extLst>
          </p:cNvPr>
          <p:cNvSpPr txBox="1"/>
          <p:nvPr/>
        </p:nvSpPr>
        <p:spPr>
          <a:xfrm>
            <a:off x="3368000" y="1268460"/>
            <a:ext cx="117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/>
              <a:t>Complex</a:t>
            </a:r>
            <a:r>
              <a:rPr lang="pt-PT" sz="1200" b="1" dirty="0"/>
              <a:t> microbial communities</a:t>
            </a:r>
          </a:p>
        </p:txBody>
      </p: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AC4E707E-23CC-4BE8-B6DE-82B342343767}"/>
              </a:ext>
            </a:extLst>
          </p:cNvPr>
          <p:cNvCxnSpPr>
            <a:cxnSpLocks/>
            <a:endCxn id="105" idx="5"/>
          </p:cNvCxnSpPr>
          <p:nvPr/>
        </p:nvCxnSpPr>
        <p:spPr>
          <a:xfrm flipV="1">
            <a:off x="2919248" y="1594466"/>
            <a:ext cx="492590" cy="94630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9CCEB01-C1BB-49E4-825A-A5904CCB2674}"/>
              </a:ext>
            </a:extLst>
          </p:cNvPr>
          <p:cNvSpPr/>
          <p:nvPr/>
        </p:nvSpPr>
        <p:spPr>
          <a:xfrm>
            <a:off x="2847525" y="1686915"/>
            <a:ext cx="54000" cy="54000"/>
          </a:xfrm>
          <a:prstGeom prst="ellipse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6472758-58F3-49AA-88E7-38218E2FE808}"/>
              </a:ext>
            </a:extLst>
          </p:cNvPr>
          <p:cNvSpPr/>
          <p:nvPr/>
        </p:nvSpPr>
        <p:spPr>
          <a:xfrm>
            <a:off x="2823594" y="1661313"/>
            <a:ext cx="108000" cy="108000"/>
          </a:xfrm>
          <a:prstGeom prst="ellipse">
            <a:avLst/>
          </a:prstGeom>
          <a:noFill/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5" name="Fluxograma: Dados 104">
            <a:extLst>
              <a:ext uri="{FF2B5EF4-FFF2-40B4-BE49-F238E27FC236}">
                <a16:creationId xmlns:a16="http://schemas.microsoft.com/office/drawing/2014/main" id="{A04C552C-FB9F-40CB-910A-2E23F44A1220}"/>
              </a:ext>
            </a:extLst>
          </p:cNvPr>
          <p:cNvSpPr/>
          <p:nvPr/>
        </p:nvSpPr>
        <p:spPr>
          <a:xfrm>
            <a:off x="3370282" y="1270466"/>
            <a:ext cx="46173" cy="648000"/>
          </a:xfrm>
          <a:prstGeom prst="flowChartInputOutpu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65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17</Words>
  <Application>Microsoft Office PowerPoint</Application>
  <PresentationFormat>Ecrã Panorâmico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Fátima Jacinta Pereira dos Santos</dc:creator>
  <cp:lastModifiedBy>João Carlos Sequeira da Costa</cp:lastModifiedBy>
  <cp:revision>11</cp:revision>
  <dcterms:created xsi:type="dcterms:W3CDTF">2022-01-12T16:24:45Z</dcterms:created>
  <dcterms:modified xsi:type="dcterms:W3CDTF">2022-01-15T18:55:42Z</dcterms:modified>
</cp:coreProperties>
</file>