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E0CD1-EDB0-4942-8EC9-C426AF5736A9}" v="36" dt="2021-05-07T13:31:57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Carlos Sequeira da Costa" userId="42ef98b2-ed13-48bd-af5b-bacd34073735" providerId="ADAL" clId="{329E0CD1-EDB0-4942-8EC9-C426AF5736A9}"/>
    <pc:docChg chg="undo custSel addSld modSld">
      <pc:chgData name="João Carlos Sequeira da Costa" userId="42ef98b2-ed13-48bd-af5b-bacd34073735" providerId="ADAL" clId="{329E0CD1-EDB0-4942-8EC9-C426AF5736A9}" dt="2021-05-07T13:44:09.582" v="312" actId="207"/>
      <pc:docMkLst>
        <pc:docMk/>
      </pc:docMkLst>
      <pc:sldChg chg="modSp mod">
        <pc:chgData name="João Carlos Sequeira da Costa" userId="42ef98b2-ed13-48bd-af5b-bacd34073735" providerId="ADAL" clId="{329E0CD1-EDB0-4942-8EC9-C426AF5736A9}" dt="2021-05-07T13:13:45.946" v="22" actId="114"/>
        <pc:sldMkLst>
          <pc:docMk/>
          <pc:sldMk cId="814167502" sldId="256"/>
        </pc:sldMkLst>
        <pc:spChg chg="mod">
          <ac:chgData name="João Carlos Sequeira da Costa" userId="42ef98b2-ed13-48bd-af5b-bacd34073735" providerId="ADAL" clId="{329E0CD1-EDB0-4942-8EC9-C426AF5736A9}" dt="2021-05-07T13:13:45.946" v="22" actId="114"/>
          <ac:spMkLst>
            <pc:docMk/>
            <pc:sldMk cId="814167502" sldId="256"/>
            <ac:spMk id="3" creationId="{0F90BFF0-4263-41FD-8BEF-8849E2AAE4A0}"/>
          </ac:spMkLst>
        </pc:spChg>
      </pc:sldChg>
      <pc:sldChg chg="modSp mod">
        <pc:chgData name="João Carlos Sequeira da Costa" userId="42ef98b2-ed13-48bd-af5b-bacd34073735" providerId="ADAL" clId="{329E0CD1-EDB0-4942-8EC9-C426AF5736A9}" dt="2021-05-07T11:20:08.063" v="3" actId="27636"/>
        <pc:sldMkLst>
          <pc:docMk/>
          <pc:sldMk cId="2035285457" sldId="258"/>
        </pc:sldMkLst>
        <pc:spChg chg="mod">
          <ac:chgData name="João Carlos Sequeira da Costa" userId="42ef98b2-ed13-48bd-af5b-bacd34073735" providerId="ADAL" clId="{329E0CD1-EDB0-4942-8EC9-C426AF5736A9}" dt="2021-05-07T11:20:08.063" v="3" actId="27636"/>
          <ac:spMkLst>
            <pc:docMk/>
            <pc:sldMk cId="2035285457" sldId="258"/>
            <ac:spMk id="3" creationId="{A7465D37-4224-4E91-86E5-9540337790E9}"/>
          </ac:spMkLst>
        </pc:spChg>
      </pc:sldChg>
      <pc:sldChg chg="modSp mod">
        <pc:chgData name="João Carlos Sequeira da Costa" userId="42ef98b2-ed13-48bd-af5b-bacd34073735" providerId="ADAL" clId="{329E0CD1-EDB0-4942-8EC9-C426AF5736A9}" dt="2021-05-07T13:04:48.259" v="10" actId="14"/>
        <pc:sldMkLst>
          <pc:docMk/>
          <pc:sldMk cId="2652364121" sldId="259"/>
        </pc:sldMkLst>
        <pc:spChg chg="mod">
          <ac:chgData name="João Carlos Sequeira da Costa" userId="42ef98b2-ed13-48bd-af5b-bacd34073735" providerId="ADAL" clId="{329E0CD1-EDB0-4942-8EC9-C426AF5736A9}" dt="2021-05-07T13:04:48.259" v="10" actId="14"/>
          <ac:spMkLst>
            <pc:docMk/>
            <pc:sldMk cId="2652364121" sldId="259"/>
            <ac:spMk id="3" creationId="{401FE2FC-B5A3-4CCD-9EFC-4F5E1B9BAB9C}"/>
          </ac:spMkLst>
        </pc:spChg>
      </pc:sldChg>
      <pc:sldChg chg="modSp mod">
        <pc:chgData name="João Carlos Sequeira da Costa" userId="42ef98b2-ed13-48bd-af5b-bacd34073735" providerId="ADAL" clId="{329E0CD1-EDB0-4942-8EC9-C426AF5736A9}" dt="2021-05-07T13:44:09.582" v="312" actId="207"/>
        <pc:sldMkLst>
          <pc:docMk/>
          <pc:sldMk cId="641451733" sldId="260"/>
        </pc:sldMkLst>
        <pc:spChg chg="mod">
          <ac:chgData name="João Carlos Sequeira da Costa" userId="42ef98b2-ed13-48bd-af5b-bacd34073735" providerId="ADAL" clId="{329E0CD1-EDB0-4942-8EC9-C426AF5736A9}" dt="2021-05-07T13:44:09.582" v="312" actId="207"/>
          <ac:spMkLst>
            <pc:docMk/>
            <pc:sldMk cId="641451733" sldId="260"/>
            <ac:spMk id="3" creationId="{F4756A11-C24B-4FD3-81AF-D0FCB945E468}"/>
          </ac:spMkLst>
        </pc:spChg>
      </pc:sldChg>
      <pc:sldChg chg="addSp delSp modSp mod">
        <pc:chgData name="João Carlos Sequeira da Costa" userId="42ef98b2-ed13-48bd-af5b-bacd34073735" providerId="ADAL" clId="{329E0CD1-EDB0-4942-8EC9-C426AF5736A9}" dt="2021-05-07T13:28:40.444" v="205"/>
        <pc:sldMkLst>
          <pc:docMk/>
          <pc:sldMk cId="2986423810" sldId="262"/>
        </pc:sldMkLst>
        <pc:graphicFrameChg chg="mod">
          <ac:chgData name="João Carlos Sequeira da Costa" userId="42ef98b2-ed13-48bd-af5b-bacd34073735" providerId="ADAL" clId="{329E0CD1-EDB0-4942-8EC9-C426AF5736A9}" dt="2021-05-07T13:28:39.509" v="203" actId="1076"/>
          <ac:graphicFrameMkLst>
            <pc:docMk/>
            <pc:sldMk cId="2986423810" sldId="262"/>
            <ac:graphicFrameMk id="4" creationId="{5B9C81CE-6C08-4D5A-A5DF-B93698C05ED0}"/>
          </ac:graphicFrameMkLst>
        </pc:graphicFrameChg>
        <pc:graphicFrameChg chg="add del mod">
          <ac:chgData name="João Carlos Sequeira da Costa" userId="42ef98b2-ed13-48bd-af5b-bacd34073735" providerId="ADAL" clId="{329E0CD1-EDB0-4942-8EC9-C426AF5736A9}" dt="2021-05-07T13:28:40.444" v="205"/>
          <ac:graphicFrameMkLst>
            <pc:docMk/>
            <pc:sldMk cId="2986423810" sldId="262"/>
            <ac:graphicFrameMk id="5" creationId="{8207DCAD-86AE-4CF4-9282-341F0E18B668}"/>
          </ac:graphicFrameMkLst>
        </pc:graphicFrameChg>
      </pc:sldChg>
      <pc:sldChg chg="modSp mod">
        <pc:chgData name="João Carlos Sequeira da Costa" userId="42ef98b2-ed13-48bd-af5b-bacd34073735" providerId="ADAL" clId="{329E0CD1-EDB0-4942-8EC9-C426AF5736A9}" dt="2021-05-07T13:03:43.351" v="4" actId="20577"/>
        <pc:sldMkLst>
          <pc:docMk/>
          <pc:sldMk cId="972033251" sldId="264"/>
        </pc:sldMkLst>
        <pc:spChg chg="mod">
          <ac:chgData name="João Carlos Sequeira da Costa" userId="42ef98b2-ed13-48bd-af5b-bacd34073735" providerId="ADAL" clId="{329E0CD1-EDB0-4942-8EC9-C426AF5736A9}" dt="2021-05-07T13:03:43.351" v="4" actId="20577"/>
          <ac:spMkLst>
            <pc:docMk/>
            <pc:sldMk cId="972033251" sldId="264"/>
            <ac:spMk id="3" creationId="{058A162B-B8A7-4923-BF3B-E9BF90FF95E6}"/>
          </ac:spMkLst>
        </pc:spChg>
      </pc:sldChg>
      <pc:sldChg chg="modSp add mod">
        <pc:chgData name="João Carlos Sequeira da Costa" userId="42ef98b2-ed13-48bd-af5b-bacd34073735" providerId="ADAL" clId="{329E0CD1-EDB0-4942-8EC9-C426AF5736A9}" dt="2021-05-07T13:31:57.723" v="252" actId="14100"/>
        <pc:sldMkLst>
          <pc:docMk/>
          <pc:sldMk cId="1748489533" sldId="265"/>
        </pc:sldMkLst>
        <pc:spChg chg="mod">
          <ac:chgData name="João Carlos Sequeira da Costa" userId="42ef98b2-ed13-48bd-af5b-bacd34073735" providerId="ADAL" clId="{329E0CD1-EDB0-4942-8EC9-C426AF5736A9}" dt="2021-05-07T13:28:49.133" v="211" actId="20577"/>
          <ac:spMkLst>
            <pc:docMk/>
            <pc:sldMk cId="1748489533" sldId="265"/>
            <ac:spMk id="2" creationId="{BD0ADA85-612C-4C18-929E-AA3EEB7856BC}"/>
          </ac:spMkLst>
        </pc:spChg>
        <pc:graphicFrameChg chg="mod">
          <ac:chgData name="João Carlos Sequeira da Costa" userId="42ef98b2-ed13-48bd-af5b-bacd34073735" providerId="ADAL" clId="{329E0CD1-EDB0-4942-8EC9-C426AF5736A9}" dt="2021-05-07T13:31:57.723" v="252" actId="14100"/>
          <ac:graphicFrameMkLst>
            <pc:docMk/>
            <pc:sldMk cId="1748489533" sldId="265"/>
            <ac:graphicFrameMk id="4" creationId="{5B9C81CE-6C08-4D5A-A5DF-B93698C05ED0}"/>
          </ac:graphicFrameMkLst>
        </pc:graphicFrameChg>
      </pc:sldChg>
      <pc:sldChg chg="modSp add mod">
        <pc:chgData name="João Carlos Sequeira da Costa" userId="42ef98b2-ed13-48bd-af5b-bacd34073735" providerId="ADAL" clId="{329E0CD1-EDB0-4942-8EC9-C426AF5736A9}" dt="2021-05-07T13:29:26.507" v="236" actId="1076"/>
        <pc:sldMkLst>
          <pc:docMk/>
          <pc:sldMk cId="725725837" sldId="266"/>
        </pc:sldMkLst>
        <pc:spChg chg="mod">
          <ac:chgData name="João Carlos Sequeira da Costa" userId="42ef98b2-ed13-48bd-af5b-bacd34073735" providerId="ADAL" clId="{329E0CD1-EDB0-4942-8EC9-C426AF5736A9}" dt="2021-05-07T13:28:53.862" v="224" actId="20577"/>
          <ac:spMkLst>
            <pc:docMk/>
            <pc:sldMk cId="725725837" sldId="266"/>
            <ac:spMk id="2" creationId="{BD0ADA85-612C-4C18-929E-AA3EEB7856BC}"/>
          </ac:spMkLst>
        </pc:spChg>
        <pc:graphicFrameChg chg="mod">
          <ac:chgData name="João Carlos Sequeira da Costa" userId="42ef98b2-ed13-48bd-af5b-bacd34073735" providerId="ADAL" clId="{329E0CD1-EDB0-4942-8EC9-C426AF5736A9}" dt="2021-05-07T13:29:26.507" v="236" actId="1076"/>
          <ac:graphicFrameMkLst>
            <pc:docMk/>
            <pc:sldMk cId="725725837" sldId="266"/>
            <ac:graphicFrameMk id="4" creationId="{5B9C81CE-6C08-4D5A-A5DF-B93698C05ED0}"/>
          </ac:graphicFrameMkLst>
        </pc:graphicFrameChg>
      </pc:sldChg>
      <pc:sldChg chg="modSp add mod">
        <pc:chgData name="João Carlos Sequeira da Costa" userId="42ef98b2-ed13-48bd-af5b-bacd34073735" providerId="ADAL" clId="{329E0CD1-EDB0-4942-8EC9-C426AF5736A9}" dt="2021-05-07T13:29:37.661" v="238" actId="1076"/>
        <pc:sldMkLst>
          <pc:docMk/>
          <pc:sldMk cId="2048281101" sldId="267"/>
        </pc:sldMkLst>
        <pc:spChg chg="mod">
          <ac:chgData name="João Carlos Sequeira da Costa" userId="42ef98b2-ed13-48bd-af5b-bacd34073735" providerId="ADAL" clId="{329E0CD1-EDB0-4942-8EC9-C426AF5736A9}" dt="2021-05-07T13:28:57.568" v="229" actId="20577"/>
          <ac:spMkLst>
            <pc:docMk/>
            <pc:sldMk cId="2048281101" sldId="267"/>
            <ac:spMk id="2" creationId="{BD0ADA85-612C-4C18-929E-AA3EEB7856BC}"/>
          </ac:spMkLst>
        </pc:spChg>
        <pc:graphicFrameChg chg="mod">
          <ac:chgData name="João Carlos Sequeira da Costa" userId="42ef98b2-ed13-48bd-af5b-bacd34073735" providerId="ADAL" clId="{329E0CD1-EDB0-4942-8EC9-C426AF5736A9}" dt="2021-05-07T13:29:37.661" v="238" actId="1076"/>
          <ac:graphicFrameMkLst>
            <pc:docMk/>
            <pc:sldMk cId="2048281101" sldId="267"/>
            <ac:graphicFrameMk id="4" creationId="{5B9C81CE-6C08-4D5A-A5DF-B93698C05ED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uminho365.sharepoint.com/sites/BRIDGE-Omics_materials_methane/Documentos%20Partilhados/Omics_materials_methane/qs_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.sharepoint.com/sites/BRIDGE-Omics_materials_methane/Documentos%20Partilhados/Omics_materials_methane/qs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.sharepoint.com/sites/BRIDGE-Omics_materials_methane/Documentos%20Partilhados/Omics_materials_methane/qs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.sharepoint.com/sites/BRIDGE-Omics_materials_methane/Documentos%20Partilhados/Omics_materials_methane/qs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minho365.sharepoint.com/sites/BRIDGE-Omics_materials_methane/Documentos%20Partilhados/Omics_materials_methane/qs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Normalized spectracounts for conditions with AC vs without AC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6469816272965882E-2"/>
          <c:y val="0.12285311241632255"/>
          <c:w val="0.79499266941021296"/>
          <c:h val="0.75671830516299476"/>
        </c:manualLayout>
      </c:layout>
      <c:scatterChart>
        <c:scatterStyle val="lineMarker"/>
        <c:varyColors val="0"/>
        <c:ser>
          <c:idx val="1"/>
          <c:order val="0"/>
          <c:tx>
            <c:v>Lag</c:v>
          </c:tx>
          <c:spPr>
            <a:ln w="28575">
              <a:noFill/>
            </a:ln>
          </c:spPr>
          <c:xVal>
            <c:numRef>
              <c:f>'Interesting QS'!$H$2:$H$136</c:f>
              <c:numCache>
                <c:formatCode>General</c:formatCode>
                <c:ptCount val="135"/>
                <c:pt idx="0">
                  <c:v>5.76</c:v>
                </c:pt>
                <c:pt idx="1">
                  <c:v>0.96</c:v>
                </c:pt>
                <c:pt idx="2">
                  <c:v>0</c:v>
                </c:pt>
                <c:pt idx="3">
                  <c:v>1.92</c:v>
                </c:pt>
                <c:pt idx="4">
                  <c:v>1.92</c:v>
                </c:pt>
                <c:pt idx="5">
                  <c:v>23.98</c:v>
                </c:pt>
                <c:pt idx="6">
                  <c:v>1.92</c:v>
                </c:pt>
                <c:pt idx="7">
                  <c:v>0</c:v>
                </c:pt>
                <c:pt idx="8">
                  <c:v>0.96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46.05</c:v>
                </c:pt>
                <c:pt idx="13">
                  <c:v>2.88</c:v>
                </c:pt>
                <c:pt idx="14">
                  <c:v>1.92</c:v>
                </c:pt>
                <c:pt idx="15">
                  <c:v>1.92</c:v>
                </c:pt>
                <c:pt idx="16">
                  <c:v>0</c:v>
                </c:pt>
                <c:pt idx="17">
                  <c:v>23.02</c:v>
                </c:pt>
                <c:pt idx="18">
                  <c:v>23.02</c:v>
                </c:pt>
                <c:pt idx="19">
                  <c:v>0.96</c:v>
                </c:pt>
                <c:pt idx="20">
                  <c:v>0.96</c:v>
                </c:pt>
                <c:pt idx="21">
                  <c:v>0</c:v>
                </c:pt>
                <c:pt idx="22">
                  <c:v>0</c:v>
                </c:pt>
                <c:pt idx="23">
                  <c:v>3.84</c:v>
                </c:pt>
                <c:pt idx="24">
                  <c:v>0</c:v>
                </c:pt>
                <c:pt idx="25">
                  <c:v>0</c:v>
                </c:pt>
                <c:pt idx="26">
                  <c:v>2.88</c:v>
                </c:pt>
                <c:pt idx="27">
                  <c:v>1.92</c:v>
                </c:pt>
                <c:pt idx="28">
                  <c:v>1.92</c:v>
                </c:pt>
                <c:pt idx="29">
                  <c:v>0</c:v>
                </c:pt>
                <c:pt idx="30">
                  <c:v>2.88</c:v>
                </c:pt>
                <c:pt idx="31">
                  <c:v>3.84</c:v>
                </c:pt>
                <c:pt idx="32">
                  <c:v>3.84</c:v>
                </c:pt>
                <c:pt idx="33">
                  <c:v>3.84</c:v>
                </c:pt>
                <c:pt idx="34">
                  <c:v>3.84</c:v>
                </c:pt>
                <c:pt idx="35">
                  <c:v>5.76</c:v>
                </c:pt>
                <c:pt idx="36">
                  <c:v>51.8</c:v>
                </c:pt>
                <c:pt idx="37">
                  <c:v>9.59</c:v>
                </c:pt>
                <c:pt idx="38">
                  <c:v>0</c:v>
                </c:pt>
                <c:pt idx="39">
                  <c:v>13.43</c:v>
                </c:pt>
                <c:pt idx="40">
                  <c:v>0</c:v>
                </c:pt>
                <c:pt idx="41">
                  <c:v>2.88</c:v>
                </c:pt>
                <c:pt idx="42">
                  <c:v>0</c:v>
                </c:pt>
                <c:pt idx="43">
                  <c:v>4.8</c:v>
                </c:pt>
                <c:pt idx="44">
                  <c:v>0.96</c:v>
                </c:pt>
                <c:pt idx="45">
                  <c:v>0</c:v>
                </c:pt>
                <c:pt idx="46">
                  <c:v>0.96</c:v>
                </c:pt>
                <c:pt idx="47">
                  <c:v>9.59</c:v>
                </c:pt>
                <c:pt idx="48">
                  <c:v>0</c:v>
                </c:pt>
                <c:pt idx="49">
                  <c:v>0.96</c:v>
                </c:pt>
                <c:pt idx="50">
                  <c:v>0.96</c:v>
                </c:pt>
                <c:pt idx="51">
                  <c:v>1.92</c:v>
                </c:pt>
                <c:pt idx="52">
                  <c:v>0.96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28.78</c:v>
                </c:pt>
                <c:pt idx="58">
                  <c:v>28.78</c:v>
                </c:pt>
                <c:pt idx="59">
                  <c:v>0</c:v>
                </c:pt>
                <c:pt idx="60">
                  <c:v>0.96</c:v>
                </c:pt>
                <c:pt idx="61">
                  <c:v>0.96</c:v>
                </c:pt>
                <c:pt idx="62">
                  <c:v>1.92</c:v>
                </c:pt>
                <c:pt idx="63">
                  <c:v>0.96</c:v>
                </c:pt>
                <c:pt idx="64">
                  <c:v>0</c:v>
                </c:pt>
                <c:pt idx="65">
                  <c:v>1.92</c:v>
                </c:pt>
                <c:pt idx="66">
                  <c:v>0.96</c:v>
                </c:pt>
                <c:pt idx="67">
                  <c:v>0.96</c:v>
                </c:pt>
                <c:pt idx="68">
                  <c:v>0.96</c:v>
                </c:pt>
                <c:pt idx="69">
                  <c:v>0.96</c:v>
                </c:pt>
                <c:pt idx="70">
                  <c:v>40.29</c:v>
                </c:pt>
                <c:pt idx="71">
                  <c:v>2.88</c:v>
                </c:pt>
                <c:pt idx="72">
                  <c:v>0</c:v>
                </c:pt>
                <c:pt idx="73">
                  <c:v>0</c:v>
                </c:pt>
                <c:pt idx="74">
                  <c:v>10.55</c:v>
                </c:pt>
                <c:pt idx="75">
                  <c:v>0.96</c:v>
                </c:pt>
                <c:pt idx="76">
                  <c:v>0.96</c:v>
                </c:pt>
                <c:pt idx="77">
                  <c:v>2.88</c:v>
                </c:pt>
                <c:pt idx="78">
                  <c:v>2.88</c:v>
                </c:pt>
                <c:pt idx="79">
                  <c:v>2.88</c:v>
                </c:pt>
                <c:pt idx="80">
                  <c:v>6.72</c:v>
                </c:pt>
                <c:pt idx="81">
                  <c:v>6.72</c:v>
                </c:pt>
                <c:pt idx="82">
                  <c:v>9.59</c:v>
                </c:pt>
                <c:pt idx="83">
                  <c:v>0</c:v>
                </c:pt>
                <c:pt idx="84">
                  <c:v>12.47</c:v>
                </c:pt>
                <c:pt idx="85">
                  <c:v>0</c:v>
                </c:pt>
                <c:pt idx="86">
                  <c:v>0</c:v>
                </c:pt>
                <c:pt idx="87">
                  <c:v>5.76</c:v>
                </c:pt>
                <c:pt idx="88">
                  <c:v>0.96</c:v>
                </c:pt>
                <c:pt idx="89">
                  <c:v>0.96</c:v>
                </c:pt>
                <c:pt idx="90">
                  <c:v>1.92</c:v>
                </c:pt>
                <c:pt idx="91">
                  <c:v>0</c:v>
                </c:pt>
                <c:pt idx="92">
                  <c:v>0</c:v>
                </c:pt>
                <c:pt idx="93">
                  <c:v>11.51</c:v>
                </c:pt>
                <c:pt idx="94">
                  <c:v>0.96</c:v>
                </c:pt>
                <c:pt idx="95">
                  <c:v>1.92</c:v>
                </c:pt>
                <c:pt idx="96">
                  <c:v>6.72</c:v>
                </c:pt>
                <c:pt idx="97">
                  <c:v>0</c:v>
                </c:pt>
                <c:pt idx="98">
                  <c:v>0</c:v>
                </c:pt>
                <c:pt idx="99">
                  <c:v>7.67</c:v>
                </c:pt>
                <c:pt idx="100">
                  <c:v>0</c:v>
                </c:pt>
                <c:pt idx="101">
                  <c:v>0</c:v>
                </c:pt>
                <c:pt idx="102">
                  <c:v>23.02</c:v>
                </c:pt>
                <c:pt idx="103">
                  <c:v>0</c:v>
                </c:pt>
                <c:pt idx="104">
                  <c:v>1.92</c:v>
                </c:pt>
                <c:pt idx="105">
                  <c:v>0</c:v>
                </c:pt>
                <c:pt idx="106">
                  <c:v>0.96</c:v>
                </c:pt>
                <c:pt idx="107">
                  <c:v>0.96</c:v>
                </c:pt>
                <c:pt idx="108">
                  <c:v>1.92</c:v>
                </c:pt>
                <c:pt idx="109">
                  <c:v>27.82</c:v>
                </c:pt>
                <c:pt idx="110">
                  <c:v>15.35</c:v>
                </c:pt>
                <c:pt idx="111">
                  <c:v>0</c:v>
                </c:pt>
                <c:pt idx="112">
                  <c:v>6.72</c:v>
                </c:pt>
                <c:pt idx="113">
                  <c:v>4.8</c:v>
                </c:pt>
                <c:pt idx="114">
                  <c:v>2.88</c:v>
                </c:pt>
                <c:pt idx="115">
                  <c:v>0</c:v>
                </c:pt>
                <c:pt idx="116">
                  <c:v>0</c:v>
                </c:pt>
                <c:pt idx="117">
                  <c:v>2.88</c:v>
                </c:pt>
                <c:pt idx="118">
                  <c:v>10.55</c:v>
                </c:pt>
                <c:pt idx="119">
                  <c:v>8.6300000000000008</c:v>
                </c:pt>
                <c:pt idx="120">
                  <c:v>1.92</c:v>
                </c:pt>
                <c:pt idx="121">
                  <c:v>1.92</c:v>
                </c:pt>
                <c:pt idx="122">
                  <c:v>1.92</c:v>
                </c:pt>
                <c:pt idx="123">
                  <c:v>5.76</c:v>
                </c:pt>
                <c:pt idx="124">
                  <c:v>0.96</c:v>
                </c:pt>
                <c:pt idx="125">
                  <c:v>0</c:v>
                </c:pt>
                <c:pt idx="126">
                  <c:v>1.92</c:v>
                </c:pt>
                <c:pt idx="127">
                  <c:v>5.76</c:v>
                </c:pt>
                <c:pt idx="128">
                  <c:v>2.88</c:v>
                </c:pt>
                <c:pt idx="129">
                  <c:v>0</c:v>
                </c:pt>
                <c:pt idx="130">
                  <c:v>9.59</c:v>
                </c:pt>
                <c:pt idx="131">
                  <c:v>9.59</c:v>
                </c:pt>
                <c:pt idx="132">
                  <c:v>0</c:v>
                </c:pt>
                <c:pt idx="133">
                  <c:v>0</c:v>
                </c:pt>
                <c:pt idx="134">
                  <c:v>0.96</c:v>
                </c:pt>
              </c:numCache>
            </c:numRef>
          </c:xVal>
          <c:yVal>
            <c:numRef>
              <c:f>'Interesting QS'!$I$2:$I$136</c:f>
              <c:numCache>
                <c:formatCode>General</c:formatCode>
                <c:ptCount val="1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15.75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39.39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21.66</c:v>
                </c:pt>
                <c:pt idx="18">
                  <c:v>21.66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3.94</c:v>
                </c:pt>
                <c:pt idx="24">
                  <c:v>0</c:v>
                </c:pt>
                <c:pt idx="25">
                  <c:v>1.97</c:v>
                </c:pt>
                <c:pt idx="26">
                  <c:v>3.94</c:v>
                </c:pt>
                <c:pt idx="27">
                  <c:v>3.94</c:v>
                </c:pt>
                <c:pt idx="28">
                  <c:v>3.94</c:v>
                </c:pt>
                <c:pt idx="29">
                  <c:v>1.97</c:v>
                </c:pt>
                <c:pt idx="30">
                  <c:v>0</c:v>
                </c:pt>
                <c:pt idx="31">
                  <c:v>1.97</c:v>
                </c:pt>
                <c:pt idx="32">
                  <c:v>1.97</c:v>
                </c:pt>
                <c:pt idx="33">
                  <c:v>5.91</c:v>
                </c:pt>
                <c:pt idx="34">
                  <c:v>5.91</c:v>
                </c:pt>
                <c:pt idx="35">
                  <c:v>1.97</c:v>
                </c:pt>
                <c:pt idx="36">
                  <c:v>88.62</c:v>
                </c:pt>
                <c:pt idx="37">
                  <c:v>5.91</c:v>
                </c:pt>
                <c:pt idx="38">
                  <c:v>0</c:v>
                </c:pt>
                <c:pt idx="39">
                  <c:v>1.97</c:v>
                </c:pt>
                <c:pt idx="40">
                  <c:v>0</c:v>
                </c:pt>
                <c:pt idx="41">
                  <c:v>1.97</c:v>
                </c:pt>
                <c:pt idx="42">
                  <c:v>0</c:v>
                </c:pt>
                <c:pt idx="43">
                  <c:v>1.97</c:v>
                </c:pt>
                <c:pt idx="44">
                  <c:v>0</c:v>
                </c:pt>
                <c:pt idx="45">
                  <c:v>0</c:v>
                </c:pt>
                <c:pt idx="46">
                  <c:v>1.97</c:v>
                </c:pt>
                <c:pt idx="47">
                  <c:v>11.82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1.97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17.72</c:v>
                </c:pt>
                <c:pt idx="58">
                  <c:v>17.72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1.97</c:v>
                </c:pt>
                <c:pt idx="63">
                  <c:v>1.97</c:v>
                </c:pt>
                <c:pt idx="64">
                  <c:v>1.97</c:v>
                </c:pt>
                <c:pt idx="65">
                  <c:v>122.1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1.97</c:v>
                </c:pt>
                <c:pt idx="70">
                  <c:v>39.39</c:v>
                </c:pt>
                <c:pt idx="71">
                  <c:v>3.94</c:v>
                </c:pt>
                <c:pt idx="72">
                  <c:v>1.97</c:v>
                </c:pt>
                <c:pt idx="73">
                  <c:v>0</c:v>
                </c:pt>
                <c:pt idx="74">
                  <c:v>1.97</c:v>
                </c:pt>
                <c:pt idx="75">
                  <c:v>0</c:v>
                </c:pt>
                <c:pt idx="76">
                  <c:v>0</c:v>
                </c:pt>
                <c:pt idx="77">
                  <c:v>1.97</c:v>
                </c:pt>
                <c:pt idx="78">
                  <c:v>0</c:v>
                </c:pt>
                <c:pt idx="79">
                  <c:v>0</c:v>
                </c:pt>
                <c:pt idx="80">
                  <c:v>5.91</c:v>
                </c:pt>
                <c:pt idx="81">
                  <c:v>1.97</c:v>
                </c:pt>
                <c:pt idx="82">
                  <c:v>17.72</c:v>
                </c:pt>
                <c:pt idx="83">
                  <c:v>0</c:v>
                </c:pt>
                <c:pt idx="84">
                  <c:v>1.97</c:v>
                </c:pt>
                <c:pt idx="85">
                  <c:v>0</c:v>
                </c:pt>
                <c:pt idx="86">
                  <c:v>0</c:v>
                </c:pt>
                <c:pt idx="87">
                  <c:v>3.94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7.88</c:v>
                </c:pt>
                <c:pt idx="94">
                  <c:v>0</c:v>
                </c:pt>
                <c:pt idx="95">
                  <c:v>0</c:v>
                </c:pt>
                <c:pt idx="96">
                  <c:v>5.91</c:v>
                </c:pt>
                <c:pt idx="97">
                  <c:v>0</c:v>
                </c:pt>
                <c:pt idx="98">
                  <c:v>0</c:v>
                </c:pt>
                <c:pt idx="99">
                  <c:v>1.97</c:v>
                </c:pt>
                <c:pt idx="100">
                  <c:v>0</c:v>
                </c:pt>
                <c:pt idx="101">
                  <c:v>0</c:v>
                </c:pt>
                <c:pt idx="102">
                  <c:v>13.78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1.97</c:v>
                </c:pt>
                <c:pt idx="108">
                  <c:v>0</c:v>
                </c:pt>
                <c:pt idx="109">
                  <c:v>23.63</c:v>
                </c:pt>
                <c:pt idx="110">
                  <c:v>5.91</c:v>
                </c:pt>
                <c:pt idx="111">
                  <c:v>0</c:v>
                </c:pt>
                <c:pt idx="112">
                  <c:v>5.91</c:v>
                </c:pt>
                <c:pt idx="113">
                  <c:v>3.94</c:v>
                </c:pt>
                <c:pt idx="114">
                  <c:v>0</c:v>
                </c:pt>
                <c:pt idx="115">
                  <c:v>1.97</c:v>
                </c:pt>
                <c:pt idx="116">
                  <c:v>1.97</c:v>
                </c:pt>
                <c:pt idx="117">
                  <c:v>0</c:v>
                </c:pt>
                <c:pt idx="118">
                  <c:v>9.85</c:v>
                </c:pt>
                <c:pt idx="119">
                  <c:v>0</c:v>
                </c:pt>
                <c:pt idx="120">
                  <c:v>1.97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1.97</c:v>
                </c:pt>
                <c:pt idx="125">
                  <c:v>21.66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1.97</c:v>
                </c:pt>
                <c:pt idx="130">
                  <c:v>21.66</c:v>
                </c:pt>
                <c:pt idx="131">
                  <c:v>21.66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4F-4B3D-AA6A-881C733F0A00}"/>
            </c:ext>
          </c:extLst>
        </c:ser>
        <c:ser>
          <c:idx val="2"/>
          <c:order val="1"/>
          <c:tx>
            <c:v>Exponencial</c:v>
          </c:tx>
          <c:spPr>
            <a:ln w="28575" cap="rnd">
              <a:noFill/>
              <a:round/>
            </a:ln>
            <a:effectLst/>
          </c:spPr>
          <c:xVal>
            <c:numRef>
              <c:f>'Interesting QS'!$J$2:$J$136</c:f>
              <c:numCache>
                <c:formatCode>General</c:formatCode>
                <c:ptCount val="135"/>
                <c:pt idx="0">
                  <c:v>3.21</c:v>
                </c:pt>
                <c:pt idx="1">
                  <c:v>4.82</c:v>
                </c:pt>
                <c:pt idx="2">
                  <c:v>4.82</c:v>
                </c:pt>
                <c:pt idx="3">
                  <c:v>0</c:v>
                </c:pt>
                <c:pt idx="4">
                  <c:v>4.82</c:v>
                </c:pt>
                <c:pt idx="5">
                  <c:v>19.27</c:v>
                </c:pt>
                <c:pt idx="6">
                  <c:v>4.82</c:v>
                </c:pt>
                <c:pt idx="7">
                  <c:v>0</c:v>
                </c:pt>
                <c:pt idx="8">
                  <c:v>0</c:v>
                </c:pt>
                <c:pt idx="9">
                  <c:v>3.21</c:v>
                </c:pt>
                <c:pt idx="10">
                  <c:v>3.21</c:v>
                </c:pt>
                <c:pt idx="11">
                  <c:v>3.21</c:v>
                </c:pt>
                <c:pt idx="12">
                  <c:v>40.14</c:v>
                </c:pt>
                <c:pt idx="13">
                  <c:v>9.6300000000000008</c:v>
                </c:pt>
                <c:pt idx="14">
                  <c:v>0</c:v>
                </c:pt>
                <c:pt idx="15">
                  <c:v>0</c:v>
                </c:pt>
                <c:pt idx="16">
                  <c:v>1.61</c:v>
                </c:pt>
                <c:pt idx="17">
                  <c:v>36.93</c:v>
                </c:pt>
                <c:pt idx="18">
                  <c:v>36.93</c:v>
                </c:pt>
                <c:pt idx="19">
                  <c:v>1.61</c:v>
                </c:pt>
                <c:pt idx="20">
                  <c:v>1.61</c:v>
                </c:pt>
                <c:pt idx="21">
                  <c:v>1.61</c:v>
                </c:pt>
                <c:pt idx="22">
                  <c:v>1.61</c:v>
                </c:pt>
                <c:pt idx="23">
                  <c:v>4.82</c:v>
                </c:pt>
                <c:pt idx="24">
                  <c:v>0</c:v>
                </c:pt>
                <c:pt idx="25">
                  <c:v>0</c:v>
                </c:pt>
                <c:pt idx="26">
                  <c:v>3.21</c:v>
                </c:pt>
                <c:pt idx="27">
                  <c:v>4.82</c:v>
                </c:pt>
                <c:pt idx="28">
                  <c:v>4.82</c:v>
                </c:pt>
                <c:pt idx="29">
                  <c:v>1.61</c:v>
                </c:pt>
                <c:pt idx="30">
                  <c:v>0</c:v>
                </c:pt>
                <c:pt idx="31">
                  <c:v>6.42</c:v>
                </c:pt>
                <c:pt idx="32">
                  <c:v>6.42</c:v>
                </c:pt>
                <c:pt idx="33">
                  <c:v>4.82</c:v>
                </c:pt>
                <c:pt idx="34">
                  <c:v>4.82</c:v>
                </c:pt>
                <c:pt idx="35">
                  <c:v>4.82</c:v>
                </c:pt>
                <c:pt idx="36">
                  <c:v>81.89</c:v>
                </c:pt>
                <c:pt idx="37">
                  <c:v>11.24</c:v>
                </c:pt>
                <c:pt idx="38">
                  <c:v>1.61</c:v>
                </c:pt>
                <c:pt idx="39">
                  <c:v>9.6300000000000008</c:v>
                </c:pt>
                <c:pt idx="40">
                  <c:v>1.61</c:v>
                </c:pt>
                <c:pt idx="41">
                  <c:v>4.82</c:v>
                </c:pt>
                <c:pt idx="42">
                  <c:v>3.21</c:v>
                </c:pt>
                <c:pt idx="43">
                  <c:v>4.82</c:v>
                </c:pt>
                <c:pt idx="44">
                  <c:v>0</c:v>
                </c:pt>
                <c:pt idx="45">
                  <c:v>0</c:v>
                </c:pt>
                <c:pt idx="46">
                  <c:v>4.82</c:v>
                </c:pt>
                <c:pt idx="47">
                  <c:v>3.21</c:v>
                </c:pt>
                <c:pt idx="48">
                  <c:v>1.61</c:v>
                </c:pt>
                <c:pt idx="49">
                  <c:v>0</c:v>
                </c:pt>
                <c:pt idx="50">
                  <c:v>1.61</c:v>
                </c:pt>
                <c:pt idx="51">
                  <c:v>3.21</c:v>
                </c:pt>
                <c:pt idx="52">
                  <c:v>0</c:v>
                </c:pt>
                <c:pt idx="53">
                  <c:v>1.61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22.48</c:v>
                </c:pt>
                <c:pt idx="58">
                  <c:v>22.48</c:v>
                </c:pt>
                <c:pt idx="59">
                  <c:v>1.61</c:v>
                </c:pt>
                <c:pt idx="60">
                  <c:v>3.21</c:v>
                </c:pt>
                <c:pt idx="61">
                  <c:v>3.21</c:v>
                </c:pt>
                <c:pt idx="62">
                  <c:v>3.21</c:v>
                </c:pt>
                <c:pt idx="63">
                  <c:v>4.82</c:v>
                </c:pt>
                <c:pt idx="64">
                  <c:v>0</c:v>
                </c:pt>
                <c:pt idx="65">
                  <c:v>19.27</c:v>
                </c:pt>
                <c:pt idx="66">
                  <c:v>3.21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56.2</c:v>
                </c:pt>
                <c:pt idx="71">
                  <c:v>4.82</c:v>
                </c:pt>
                <c:pt idx="72">
                  <c:v>0</c:v>
                </c:pt>
                <c:pt idx="73">
                  <c:v>0</c:v>
                </c:pt>
                <c:pt idx="74">
                  <c:v>16.059999999999999</c:v>
                </c:pt>
                <c:pt idx="75">
                  <c:v>1.61</c:v>
                </c:pt>
                <c:pt idx="76">
                  <c:v>0</c:v>
                </c:pt>
                <c:pt idx="77">
                  <c:v>8.0299999999999994</c:v>
                </c:pt>
                <c:pt idx="78">
                  <c:v>1.61</c:v>
                </c:pt>
                <c:pt idx="79">
                  <c:v>1.61</c:v>
                </c:pt>
                <c:pt idx="80">
                  <c:v>4.82</c:v>
                </c:pt>
                <c:pt idx="81">
                  <c:v>3.21</c:v>
                </c:pt>
                <c:pt idx="82">
                  <c:v>20.87</c:v>
                </c:pt>
                <c:pt idx="83">
                  <c:v>6.42</c:v>
                </c:pt>
                <c:pt idx="84">
                  <c:v>6.42</c:v>
                </c:pt>
                <c:pt idx="85">
                  <c:v>0</c:v>
                </c:pt>
                <c:pt idx="86">
                  <c:v>0</c:v>
                </c:pt>
                <c:pt idx="87">
                  <c:v>6.42</c:v>
                </c:pt>
                <c:pt idx="88">
                  <c:v>0</c:v>
                </c:pt>
                <c:pt idx="89">
                  <c:v>0</c:v>
                </c:pt>
                <c:pt idx="90">
                  <c:v>9.6300000000000008</c:v>
                </c:pt>
                <c:pt idx="91">
                  <c:v>0</c:v>
                </c:pt>
                <c:pt idx="92">
                  <c:v>0</c:v>
                </c:pt>
                <c:pt idx="93">
                  <c:v>4.82</c:v>
                </c:pt>
                <c:pt idx="94">
                  <c:v>0</c:v>
                </c:pt>
                <c:pt idx="95">
                  <c:v>0</c:v>
                </c:pt>
                <c:pt idx="96">
                  <c:v>12.85</c:v>
                </c:pt>
                <c:pt idx="97">
                  <c:v>0</c:v>
                </c:pt>
                <c:pt idx="98">
                  <c:v>1.61</c:v>
                </c:pt>
                <c:pt idx="99">
                  <c:v>16.059999999999999</c:v>
                </c:pt>
                <c:pt idx="100">
                  <c:v>1.61</c:v>
                </c:pt>
                <c:pt idx="101">
                  <c:v>1.61</c:v>
                </c:pt>
                <c:pt idx="102">
                  <c:v>35.32</c:v>
                </c:pt>
                <c:pt idx="103">
                  <c:v>1.61</c:v>
                </c:pt>
                <c:pt idx="104">
                  <c:v>1.61</c:v>
                </c:pt>
                <c:pt idx="105">
                  <c:v>1.61</c:v>
                </c:pt>
                <c:pt idx="106">
                  <c:v>1.61</c:v>
                </c:pt>
                <c:pt idx="107">
                  <c:v>0</c:v>
                </c:pt>
                <c:pt idx="108">
                  <c:v>1.61</c:v>
                </c:pt>
                <c:pt idx="109">
                  <c:v>19.27</c:v>
                </c:pt>
                <c:pt idx="110">
                  <c:v>12.85</c:v>
                </c:pt>
                <c:pt idx="111">
                  <c:v>0</c:v>
                </c:pt>
                <c:pt idx="112">
                  <c:v>19.27</c:v>
                </c:pt>
                <c:pt idx="113">
                  <c:v>3.21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3.21</c:v>
                </c:pt>
                <c:pt idx="118">
                  <c:v>14.45</c:v>
                </c:pt>
                <c:pt idx="119">
                  <c:v>14.45</c:v>
                </c:pt>
                <c:pt idx="120">
                  <c:v>3.21</c:v>
                </c:pt>
                <c:pt idx="121">
                  <c:v>0</c:v>
                </c:pt>
                <c:pt idx="122">
                  <c:v>0</c:v>
                </c:pt>
                <c:pt idx="123">
                  <c:v>9.6300000000000008</c:v>
                </c:pt>
                <c:pt idx="124">
                  <c:v>1.61</c:v>
                </c:pt>
                <c:pt idx="125">
                  <c:v>12.85</c:v>
                </c:pt>
                <c:pt idx="126">
                  <c:v>1.61</c:v>
                </c:pt>
                <c:pt idx="127">
                  <c:v>8.0299999999999994</c:v>
                </c:pt>
                <c:pt idx="128">
                  <c:v>1.61</c:v>
                </c:pt>
                <c:pt idx="129">
                  <c:v>3.21</c:v>
                </c:pt>
                <c:pt idx="130">
                  <c:v>14.45</c:v>
                </c:pt>
                <c:pt idx="131">
                  <c:v>14.45</c:v>
                </c:pt>
                <c:pt idx="132">
                  <c:v>0</c:v>
                </c:pt>
                <c:pt idx="133">
                  <c:v>0</c:v>
                </c:pt>
                <c:pt idx="134">
                  <c:v>1.61</c:v>
                </c:pt>
              </c:numCache>
            </c:numRef>
          </c:xVal>
          <c:yVal>
            <c:numRef>
              <c:f>'Interesting QS'!$K$2:$K$136</c:f>
              <c:numCache>
                <c:formatCode>General</c:formatCode>
                <c:ptCount val="1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11.54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53.09</c:v>
                </c:pt>
                <c:pt idx="13">
                  <c:v>2.31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32.32</c:v>
                </c:pt>
                <c:pt idx="18">
                  <c:v>32.32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2.31</c:v>
                </c:pt>
                <c:pt idx="24">
                  <c:v>0</c:v>
                </c:pt>
                <c:pt idx="25">
                  <c:v>0</c:v>
                </c:pt>
                <c:pt idx="26">
                  <c:v>2.31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2.31</c:v>
                </c:pt>
                <c:pt idx="34">
                  <c:v>2.31</c:v>
                </c:pt>
                <c:pt idx="35">
                  <c:v>2.31</c:v>
                </c:pt>
                <c:pt idx="36">
                  <c:v>103.88</c:v>
                </c:pt>
                <c:pt idx="37">
                  <c:v>6.93</c:v>
                </c:pt>
                <c:pt idx="38">
                  <c:v>0</c:v>
                </c:pt>
                <c:pt idx="39">
                  <c:v>2.31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2.31</c:v>
                </c:pt>
                <c:pt idx="46">
                  <c:v>0</c:v>
                </c:pt>
                <c:pt idx="47">
                  <c:v>6.93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2.31</c:v>
                </c:pt>
                <c:pt idx="56">
                  <c:v>0</c:v>
                </c:pt>
                <c:pt idx="57">
                  <c:v>6.93</c:v>
                </c:pt>
                <c:pt idx="58">
                  <c:v>6.93</c:v>
                </c:pt>
                <c:pt idx="59">
                  <c:v>0</c:v>
                </c:pt>
                <c:pt idx="60">
                  <c:v>2.31</c:v>
                </c:pt>
                <c:pt idx="61">
                  <c:v>2.31</c:v>
                </c:pt>
                <c:pt idx="62">
                  <c:v>0</c:v>
                </c:pt>
                <c:pt idx="63">
                  <c:v>2.31</c:v>
                </c:pt>
                <c:pt idx="64">
                  <c:v>0</c:v>
                </c:pt>
                <c:pt idx="65">
                  <c:v>180.06</c:v>
                </c:pt>
                <c:pt idx="66">
                  <c:v>2.31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62.33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6.93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2.31</c:v>
                </c:pt>
                <c:pt idx="82">
                  <c:v>27.7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6.93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4.62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6.93</c:v>
                </c:pt>
                <c:pt idx="103">
                  <c:v>0</c:v>
                </c:pt>
                <c:pt idx="104">
                  <c:v>2.31</c:v>
                </c:pt>
                <c:pt idx="105">
                  <c:v>0</c:v>
                </c:pt>
                <c:pt idx="106">
                  <c:v>0</c:v>
                </c:pt>
                <c:pt idx="107">
                  <c:v>2.31</c:v>
                </c:pt>
                <c:pt idx="108">
                  <c:v>0</c:v>
                </c:pt>
                <c:pt idx="109">
                  <c:v>23.08</c:v>
                </c:pt>
                <c:pt idx="110">
                  <c:v>2.31</c:v>
                </c:pt>
                <c:pt idx="111">
                  <c:v>0</c:v>
                </c:pt>
                <c:pt idx="112">
                  <c:v>4.62</c:v>
                </c:pt>
                <c:pt idx="113">
                  <c:v>2.31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2.31</c:v>
                </c:pt>
                <c:pt idx="125">
                  <c:v>23.08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4F-4B3D-AA6A-881C733F0A00}"/>
            </c:ext>
          </c:extLst>
        </c:ser>
        <c:ser>
          <c:idx val="0"/>
          <c:order val="2"/>
          <c:tx>
            <c:v>Decay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'Interesting QS'!$L$2:$L$136</c:f>
              <c:numCache>
                <c:formatCode>General</c:formatCode>
                <c:ptCount val="135"/>
                <c:pt idx="0">
                  <c:v>1.24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8.68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29.78</c:v>
                </c:pt>
                <c:pt idx="13">
                  <c:v>2.48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52.11</c:v>
                </c:pt>
                <c:pt idx="18">
                  <c:v>52.11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7.44</c:v>
                </c:pt>
                <c:pt idx="24">
                  <c:v>0</c:v>
                </c:pt>
                <c:pt idx="25">
                  <c:v>0</c:v>
                </c:pt>
                <c:pt idx="26">
                  <c:v>2.48</c:v>
                </c:pt>
                <c:pt idx="27">
                  <c:v>40.94</c:v>
                </c:pt>
                <c:pt idx="28">
                  <c:v>40.94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2.48</c:v>
                </c:pt>
                <c:pt idx="34">
                  <c:v>2.48</c:v>
                </c:pt>
                <c:pt idx="35">
                  <c:v>2.48</c:v>
                </c:pt>
                <c:pt idx="36">
                  <c:v>249.38</c:v>
                </c:pt>
                <c:pt idx="37">
                  <c:v>6.2</c:v>
                </c:pt>
                <c:pt idx="38">
                  <c:v>0</c:v>
                </c:pt>
                <c:pt idx="39">
                  <c:v>12.41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3.72</c:v>
                </c:pt>
                <c:pt idx="44">
                  <c:v>1.24</c:v>
                </c:pt>
                <c:pt idx="45">
                  <c:v>0</c:v>
                </c:pt>
                <c:pt idx="46">
                  <c:v>0</c:v>
                </c:pt>
                <c:pt idx="47">
                  <c:v>2.48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24.81</c:v>
                </c:pt>
                <c:pt idx="55">
                  <c:v>1.24</c:v>
                </c:pt>
                <c:pt idx="56">
                  <c:v>1.24</c:v>
                </c:pt>
                <c:pt idx="57">
                  <c:v>11.17</c:v>
                </c:pt>
                <c:pt idx="58">
                  <c:v>11.17</c:v>
                </c:pt>
                <c:pt idx="59">
                  <c:v>2.48</c:v>
                </c:pt>
                <c:pt idx="60">
                  <c:v>0</c:v>
                </c:pt>
                <c:pt idx="61">
                  <c:v>0</c:v>
                </c:pt>
                <c:pt idx="62">
                  <c:v>4.96</c:v>
                </c:pt>
                <c:pt idx="63">
                  <c:v>3.72</c:v>
                </c:pt>
                <c:pt idx="64">
                  <c:v>0</c:v>
                </c:pt>
                <c:pt idx="65">
                  <c:v>143.91999999999999</c:v>
                </c:pt>
                <c:pt idx="66">
                  <c:v>2.48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35.979999999999997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13.65</c:v>
                </c:pt>
                <c:pt idx="75">
                  <c:v>0</c:v>
                </c:pt>
                <c:pt idx="76">
                  <c:v>0</c:v>
                </c:pt>
                <c:pt idx="77">
                  <c:v>1.24</c:v>
                </c:pt>
                <c:pt idx="78">
                  <c:v>2.48</c:v>
                </c:pt>
                <c:pt idx="79">
                  <c:v>2.48</c:v>
                </c:pt>
                <c:pt idx="80">
                  <c:v>1.24</c:v>
                </c:pt>
                <c:pt idx="81">
                  <c:v>6.2</c:v>
                </c:pt>
                <c:pt idx="82">
                  <c:v>7.44</c:v>
                </c:pt>
                <c:pt idx="83">
                  <c:v>2.48</c:v>
                </c:pt>
                <c:pt idx="84">
                  <c:v>2.48</c:v>
                </c:pt>
                <c:pt idx="85">
                  <c:v>1.24</c:v>
                </c:pt>
                <c:pt idx="86">
                  <c:v>1.24</c:v>
                </c:pt>
                <c:pt idx="87">
                  <c:v>1.24</c:v>
                </c:pt>
                <c:pt idx="88">
                  <c:v>0</c:v>
                </c:pt>
                <c:pt idx="89">
                  <c:v>0</c:v>
                </c:pt>
                <c:pt idx="90">
                  <c:v>7.44</c:v>
                </c:pt>
                <c:pt idx="91">
                  <c:v>0</c:v>
                </c:pt>
                <c:pt idx="92">
                  <c:v>0</c:v>
                </c:pt>
                <c:pt idx="93">
                  <c:v>4.96</c:v>
                </c:pt>
                <c:pt idx="94">
                  <c:v>0</c:v>
                </c:pt>
                <c:pt idx="95">
                  <c:v>0</c:v>
                </c:pt>
                <c:pt idx="96">
                  <c:v>2.48</c:v>
                </c:pt>
                <c:pt idx="97">
                  <c:v>0</c:v>
                </c:pt>
                <c:pt idx="98">
                  <c:v>0</c:v>
                </c:pt>
                <c:pt idx="99">
                  <c:v>3.72</c:v>
                </c:pt>
                <c:pt idx="100">
                  <c:v>0</c:v>
                </c:pt>
                <c:pt idx="101">
                  <c:v>0</c:v>
                </c:pt>
                <c:pt idx="102">
                  <c:v>24.81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2.48</c:v>
                </c:pt>
                <c:pt idx="107">
                  <c:v>0</c:v>
                </c:pt>
                <c:pt idx="108">
                  <c:v>1.24</c:v>
                </c:pt>
                <c:pt idx="109">
                  <c:v>119.11</c:v>
                </c:pt>
                <c:pt idx="110">
                  <c:v>7.44</c:v>
                </c:pt>
                <c:pt idx="111">
                  <c:v>1.24</c:v>
                </c:pt>
                <c:pt idx="112">
                  <c:v>17.37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3.72</c:v>
                </c:pt>
                <c:pt idx="119">
                  <c:v>3.72</c:v>
                </c:pt>
                <c:pt idx="120">
                  <c:v>0</c:v>
                </c:pt>
                <c:pt idx="121">
                  <c:v>2.48</c:v>
                </c:pt>
                <c:pt idx="122">
                  <c:v>0</c:v>
                </c:pt>
                <c:pt idx="123">
                  <c:v>6.2</c:v>
                </c:pt>
                <c:pt idx="124">
                  <c:v>0</c:v>
                </c:pt>
                <c:pt idx="125">
                  <c:v>11.17</c:v>
                </c:pt>
                <c:pt idx="126">
                  <c:v>0</c:v>
                </c:pt>
                <c:pt idx="127">
                  <c:v>2.48</c:v>
                </c:pt>
                <c:pt idx="128">
                  <c:v>0</c:v>
                </c:pt>
                <c:pt idx="129">
                  <c:v>0</c:v>
                </c:pt>
                <c:pt idx="130">
                  <c:v>3.72</c:v>
                </c:pt>
                <c:pt idx="131">
                  <c:v>3.72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</c:numCache>
            </c:numRef>
          </c:xVal>
          <c:yVal>
            <c:numRef>
              <c:f>'Interesting QS'!$M$2:$M$136</c:f>
              <c:numCache>
                <c:formatCode>General</c:formatCode>
                <c:ptCount val="135"/>
                <c:pt idx="0">
                  <c:v>1.05</c:v>
                </c:pt>
                <c:pt idx="1">
                  <c:v>1.05</c:v>
                </c:pt>
                <c:pt idx="2">
                  <c:v>0</c:v>
                </c:pt>
                <c:pt idx="3">
                  <c:v>0</c:v>
                </c:pt>
                <c:pt idx="4">
                  <c:v>1.05</c:v>
                </c:pt>
                <c:pt idx="5">
                  <c:v>25.13</c:v>
                </c:pt>
                <c:pt idx="6">
                  <c:v>1.05</c:v>
                </c:pt>
                <c:pt idx="7">
                  <c:v>1.05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36.65</c:v>
                </c:pt>
                <c:pt idx="13">
                  <c:v>5.24</c:v>
                </c:pt>
                <c:pt idx="14">
                  <c:v>0</c:v>
                </c:pt>
                <c:pt idx="15">
                  <c:v>0</c:v>
                </c:pt>
                <c:pt idx="16">
                  <c:v>1.05</c:v>
                </c:pt>
                <c:pt idx="17">
                  <c:v>40.840000000000003</c:v>
                </c:pt>
                <c:pt idx="18">
                  <c:v>40.840000000000003</c:v>
                </c:pt>
                <c:pt idx="19">
                  <c:v>0</c:v>
                </c:pt>
                <c:pt idx="20">
                  <c:v>0</c:v>
                </c:pt>
                <c:pt idx="21">
                  <c:v>1.05</c:v>
                </c:pt>
                <c:pt idx="22">
                  <c:v>0</c:v>
                </c:pt>
                <c:pt idx="23">
                  <c:v>4.1900000000000004</c:v>
                </c:pt>
                <c:pt idx="24">
                  <c:v>1.05</c:v>
                </c:pt>
                <c:pt idx="25">
                  <c:v>0</c:v>
                </c:pt>
                <c:pt idx="26">
                  <c:v>6.28</c:v>
                </c:pt>
                <c:pt idx="27">
                  <c:v>20.94</c:v>
                </c:pt>
                <c:pt idx="28">
                  <c:v>20.94</c:v>
                </c:pt>
                <c:pt idx="29">
                  <c:v>1.05</c:v>
                </c:pt>
                <c:pt idx="30">
                  <c:v>1.05</c:v>
                </c:pt>
                <c:pt idx="31">
                  <c:v>3.14</c:v>
                </c:pt>
                <c:pt idx="32">
                  <c:v>3.14</c:v>
                </c:pt>
                <c:pt idx="33">
                  <c:v>4.1900000000000004</c:v>
                </c:pt>
                <c:pt idx="34">
                  <c:v>4.1900000000000004</c:v>
                </c:pt>
                <c:pt idx="35">
                  <c:v>1.05</c:v>
                </c:pt>
                <c:pt idx="36">
                  <c:v>262.83</c:v>
                </c:pt>
                <c:pt idx="37">
                  <c:v>10.47</c:v>
                </c:pt>
                <c:pt idx="38">
                  <c:v>0</c:v>
                </c:pt>
                <c:pt idx="39">
                  <c:v>3.14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1.05</c:v>
                </c:pt>
                <c:pt idx="44">
                  <c:v>2.09</c:v>
                </c:pt>
                <c:pt idx="45">
                  <c:v>0</c:v>
                </c:pt>
                <c:pt idx="46">
                  <c:v>6.28</c:v>
                </c:pt>
                <c:pt idx="47">
                  <c:v>0</c:v>
                </c:pt>
                <c:pt idx="48">
                  <c:v>0</c:v>
                </c:pt>
                <c:pt idx="49">
                  <c:v>2.09</c:v>
                </c:pt>
                <c:pt idx="50">
                  <c:v>0</c:v>
                </c:pt>
                <c:pt idx="51">
                  <c:v>2.09</c:v>
                </c:pt>
                <c:pt idx="52">
                  <c:v>0</c:v>
                </c:pt>
                <c:pt idx="53">
                  <c:v>0</c:v>
                </c:pt>
                <c:pt idx="54">
                  <c:v>31.41</c:v>
                </c:pt>
                <c:pt idx="55">
                  <c:v>0</c:v>
                </c:pt>
                <c:pt idx="56">
                  <c:v>0</c:v>
                </c:pt>
                <c:pt idx="57">
                  <c:v>31.41</c:v>
                </c:pt>
                <c:pt idx="58">
                  <c:v>31.41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7.33</c:v>
                </c:pt>
                <c:pt idx="63">
                  <c:v>1.05</c:v>
                </c:pt>
                <c:pt idx="64">
                  <c:v>0</c:v>
                </c:pt>
                <c:pt idx="65">
                  <c:v>196.86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5.24</c:v>
                </c:pt>
                <c:pt idx="70">
                  <c:v>31.41</c:v>
                </c:pt>
                <c:pt idx="71">
                  <c:v>7.33</c:v>
                </c:pt>
                <c:pt idx="72">
                  <c:v>0</c:v>
                </c:pt>
                <c:pt idx="73">
                  <c:v>1.05</c:v>
                </c:pt>
                <c:pt idx="74">
                  <c:v>2.09</c:v>
                </c:pt>
                <c:pt idx="75">
                  <c:v>1.05</c:v>
                </c:pt>
                <c:pt idx="76">
                  <c:v>0</c:v>
                </c:pt>
                <c:pt idx="77">
                  <c:v>11.52</c:v>
                </c:pt>
                <c:pt idx="78">
                  <c:v>0</c:v>
                </c:pt>
                <c:pt idx="79">
                  <c:v>0</c:v>
                </c:pt>
                <c:pt idx="80">
                  <c:v>14.66</c:v>
                </c:pt>
                <c:pt idx="81">
                  <c:v>4.1900000000000004</c:v>
                </c:pt>
                <c:pt idx="82">
                  <c:v>24.08</c:v>
                </c:pt>
                <c:pt idx="83">
                  <c:v>0</c:v>
                </c:pt>
                <c:pt idx="84">
                  <c:v>6.28</c:v>
                </c:pt>
                <c:pt idx="85">
                  <c:v>0</c:v>
                </c:pt>
                <c:pt idx="86">
                  <c:v>0</c:v>
                </c:pt>
                <c:pt idx="87">
                  <c:v>7.33</c:v>
                </c:pt>
                <c:pt idx="88">
                  <c:v>0</c:v>
                </c:pt>
                <c:pt idx="89">
                  <c:v>0</c:v>
                </c:pt>
                <c:pt idx="90">
                  <c:v>4.1900000000000004</c:v>
                </c:pt>
                <c:pt idx="91">
                  <c:v>1.05</c:v>
                </c:pt>
                <c:pt idx="92">
                  <c:v>1.05</c:v>
                </c:pt>
                <c:pt idx="93">
                  <c:v>5.24</c:v>
                </c:pt>
                <c:pt idx="94">
                  <c:v>0</c:v>
                </c:pt>
                <c:pt idx="95">
                  <c:v>0</c:v>
                </c:pt>
                <c:pt idx="96">
                  <c:v>10.47</c:v>
                </c:pt>
                <c:pt idx="97">
                  <c:v>1.05</c:v>
                </c:pt>
                <c:pt idx="98">
                  <c:v>1.05</c:v>
                </c:pt>
                <c:pt idx="99">
                  <c:v>1.05</c:v>
                </c:pt>
                <c:pt idx="100">
                  <c:v>1.05</c:v>
                </c:pt>
                <c:pt idx="101">
                  <c:v>0</c:v>
                </c:pt>
                <c:pt idx="102">
                  <c:v>13.61</c:v>
                </c:pt>
                <c:pt idx="103">
                  <c:v>0</c:v>
                </c:pt>
                <c:pt idx="104">
                  <c:v>1.05</c:v>
                </c:pt>
                <c:pt idx="105">
                  <c:v>0</c:v>
                </c:pt>
                <c:pt idx="106">
                  <c:v>0</c:v>
                </c:pt>
                <c:pt idx="107">
                  <c:v>2.09</c:v>
                </c:pt>
                <c:pt idx="108">
                  <c:v>1.05</c:v>
                </c:pt>
                <c:pt idx="109">
                  <c:v>59.69</c:v>
                </c:pt>
                <c:pt idx="110">
                  <c:v>3.14</c:v>
                </c:pt>
                <c:pt idx="111">
                  <c:v>5.24</c:v>
                </c:pt>
                <c:pt idx="112">
                  <c:v>17.8</c:v>
                </c:pt>
                <c:pt idx="113">
                  <c:v>0</c:v>
                </c:pt>
                <c:pt idx="114">
                  <c:v>0</c:v>
                </c:pt>
                <c:pt idx="115">
                  <c:v>2.09</c:v>
                </c:pt>
                <c:pt idx="116">
                  <c:v>2.09</c:v>
                </c:pt>
                <c:pt idx="117">
                  <c:v>0</c:v>
                </c:pt>
                <c:pt idx="118">
                  <c:v>3.14</c:v>
                </c:pt>
                <c:pt idx="119">
                  <c:v>3.14</c:v>
                </c:pt>
                <c:pt idx="120">
                  <c:v>1.05</c:v>
                </c:pt>
                <c:pt idx="121">
                  <c:v>0</c:v>
                </c:pt>
                <c:pt idx="122">
                  <c:v>1.05</c:v>
                </c:pt>
                <c:pt idx="123">
                  <c:v>1.05</c:v>
                </c:pt>
                <c:pt idx="124">
                  <c:v>3.14</c:v>
                </c:pt>
                <c:pt idx="125">
                  <c:v>19.899999999999999</c:v>
                </c:pt>
                <c:pt idx="126">
                  <c:v>1.05</c:v>
                </c:pt>
                <c:pt idx="127">
                  <c:v>11.52</c:v>
                </c:pt>
                <c:pt idx="128">
                  <c:v>0</c:v>
                </c:pt>
                <c:pt idx="129">
                  <c:v>4.1900000000000004</c:v>
                </c:pt>
                <c:pt idx="130">
                  <c:v>13.61</c:v>
                </c:pt>
                <c:pt idx="131">
                  <c:v>13.61</c:v>
                </c:pt>
                <c:pt idx="132">
                  <c:v>1.05</c:v>
                </c:pt>
                <c:pt idx="133">
                  <c:v>1.05</c:v>
                </c:pt>
                <c:pt idx="134">
                  <c:v>1.05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4F-4B3D-AA6A-881C733F0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5446304"/>
        <c:axId val="1245445472"/>
      </c:scatterChart>
      <c:valAx>
        <c:axId val="124544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Without </a:t>
                </a:r>
                <a:r>
                  <a:rPr lang="pt-PT" baseline="0"/>
                  <a:t>AC</a:t>
                </a:r>
                <a:endParaRPr lang="pt-PT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45445472"/>
        <c:crosses val="autoZero"/>
        <c:crossBetween val="midCat"/>
      </c:valAx>
      <c:valAx>
        <c:axId val="124544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With AC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4544630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log(normalized</a:t>
            </a:r>
            <a:r>
              <a:rPr lang="pt-PT" baseline="0"/>
              <a:t> spectracounts + 1)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Lag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'Interesting QS'!$N$2:$N$136</c:f>
              <c:numCache>
                <c:formatCode>General</c:formatCode>
                <c:ptCount val="135"/>
                <c:pt idx="0">
                  <c:v>0.82994669594163595</c:v>
                </c:pt>
                <c:pt idx="1">
                  <c:v>0.29225607135647602</c:v>
                </c:pt>
                <c:pt idx="2">
                  <c:v>0</c:v>
                </c:pt>
                <c:pt idx="3">
                  <c:v>0.46538285144841829</c:v>
                </c:pt>
                <c:pt idx="4">
                  <c:v>0.46538285144841829</c:v>
                </c:pt>
                <c:pt idx="5">
                  <c:v>1.3975924340381167</c:v>
                </c:pt>
                <c:pt idx="6">
                  <c:v>0.46538285144841829</c:v>
                </c:pt>
                <c:pt idx="7">
                  <c:v>0</c:v>
                </c:pt>
                <c:pt idx="8">
                  <c:v>0.29225607135647602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1.6725596277632757</c:v>
                </c:pt>
                <c:pt idx="13">
                  <c:v>0.58883172559420727</c:v>
                </c:pt>
                <c:pt idx="14">
                  <c:v>0.46538285144841829</c:v>
                </c:pt>
                <c:pt idx="15">
                  <c:v>0.46538285144841829</c:v>
                </c:pt>
                <c:pt idx="16">
                  <c:v>0</c:v>
                </c:pt>
                <c:pt idx="17">
                  <c:v>1.3805730030668872</c:v>
                </c:pt>
                <c:pt idx="18">
                  <c:v>1.3805730030668872</c:v>
                </c:pt>
                <c:pt idx="19">
                  <c:v>0.29225607135647602</c:v>
                </c:pt>
                <c:pt idx="20">
                  <c:v>0.29225607135647602</c:v>
                </c:pt>
                <c:pt idx="21">
                  <c:v>0</c:v>
                </c:pt>
                <c:pt idx="22">
                  <c:v>0</c:v>
                </c:pt>
                <c:pt idx="23">
                  <c:v>0.68484536164441245</c:v>
                </c:pt>
                <c:pt idx="24">
                  <c:v>0</c:v>
                </c:pt>
                <c:pt idx="25">
                  <c:v>0</c:v>
                </c:pt>
                <c:pt idx="26">
                  <c:v>0.58883172559420727</c:v>
                </c:pt>
                <c:pt idx="27">
                  <c:v>0.46538285144841829</c:v>
                </c:pt>
                <c:pt idx="28">
                  <c:v>0.46538285144841829</c:v>
                </c:pt>
                <c:pt idx="29">
                  <c:v>0</c:v>
                </c:pt>
                <c:pt idx="30">
                  <c:v>0.58883172559420727</c:v>
                </c:pt>
                <c:pt idx="31">
                  <c:v>0.68484536164441245</c:v>
                </c:pt>
                <c:pt idx="32">
                  <c:v>0.68484536164441245</c:v>
                </c:pt>
                <c:pt idx="33">
                  <c:v>0.68484536164441245</c:v>
                </c:pt>
                <c:pt idx="34">
                  <c:v>0.68484536164441245</c:v>
                </c:pt>
                <c:pt idx="35">
                  <c:v>0.82994669594163595</c:v>
                </c:pt>
                <c:pt idx="36">
                  <c:v>1.7226339225338123</c:v>
                </c:pt>
                <c:pt idx="37">
                  <c:v>1.024895960107485</c:v>
                </c:pt>
                <c:pt idx="38">
                  <c:v>0</c:v>
                </c:pt>
                <c:pt idx="39">
                  <c:v>1.1592663310934941</c:v>
                </c:pt>
                <c:pt idx="40">
                  <c:v>0</c:v>
                </c:pt>
                <c:pt idx="41">
                  <c:v>0.58883172559420727</c:v>
                </c:pt>
                <c:pt idx="42">
                  <c:v>0</c:v>
                </c:pt>
                <c:pt idx="43">
                  <c:v>0.76342799356293722</c:v>
                </c:pt>
                <c:pt idx="44">
                  <c:v>0.29225607135647602</c:v>
                </c:pt>
                <c:pt idx="45">
                  <c:v>0</c:v>
                </c:pt>
                <c:pt idx="46">
                  <c:v>0.29225607135647602</c:v>
                </c:pt>
                <c:pt idx="47">
                  <c:v>1.024895960107485</c:v>
                </c:pt>
                <c:pt idx="48">
                  <c:v>0</c:v>
                </c:pt>
                <c:pt idx="49">
                  <c:v>0.29225607135647602</c:v>
                </c:pt>
                <c:pt idx="50">
                  <c:v>0.29225607135647602</c:v>
                </c:pt>
                <c:pt idx="51">
                  <c:v>0.46538285144841829</c:v>
                </c:pt>
                <c:pt idx="52">
                  <c:v>0.29225607135647602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1.4739246934161574</c:v>
                </c:pt>
                <c:pt idx="58">
                  <c:v>1.4739246934161574</c:v>
                </c:pt>
                <c:pt idx="59">
                  <c:v>0</c:v>
                </c:pt>
                <c:pt idx="60">
                  <c:v>0.29225607135647602</c:v>
                </c:pt>
                <c:pt idx="61">
                  <c:v>0.29225607135647602</c:v>
                </c:pt>
                <c:pt idx="62">
                  <c:v>0.46538285144841829</c:v>
                </c:pt>
                <c:pt idx="63">
                  <c:v>0.29225607135647602</c:v>
                </c:pt>
                <c:pt idx="64">
                  <c:v>0</c:v>
                </c:pt>
                <c:pt idx="65">
                  <c:v>0.46538285144841829</c:v>
                </c:pt>
                <c:pt idx="66">
                  <c:v>0.29225607135647602</c:v>
                </c:pt>
                <c:pt idx="67">
                  <c:v>0.29225607135647602</c:v>
                </c:pt>
                <c:pt idx="68">
                  <c:v>0.29225607135647602</c:v>
                </c:pt>
                <c:pt idx="69">
                  <c:v>0.29225607135647602</c:v>
                </c:pt>
                <c:pt idx="70">
                  <c:v>1.6158448828747021</c:v>
                </c:pt>
                <c:pt idx="71">
                  <c:v>0.58883172559420727</c:v>
                </c:pt>
                <c:pt idx="72">
                  <c:v>0</c:v>
                </c:pt>
                <c:pt idx="73">
                  <c:v>0</c:v>
                </c:pt>
                <c:pt idx="74">
                  <c:v>1.0625819842281632</c:v>
                </c:pt>
                <c:pt idx="75">
                  <c:v>0.29225607135647602</c:v>
                </c:pt>
                <c:pt idx="76">
                  <c:v>0.29225607135647602</c:v>
                </c:pt>
                <c:pt idx="77">
                  <c:v>0.58883172559420727</c:v>
                </c:pt>
                <c:pt idx="78">
                  <c:v>0.58883172559420727</c:v>
                </c:pt>
                <c:pt idx="79">
                  <c:v>0.58883172559420727</c:v>
                </c:pt>
                <c:pt idx="80">
                  <c:v>0.88761730033573616</c:v>
                </c:pt>
                <c:pt idx="81">
                  <c:v>0.88761730033573616</c:v>
                </c:pt>
                <c:pt idx="82">
                  <c:v>1.024895960107485</c:v>
                </c:pt>
                <c:pt idx="83">
                  <c:v>0</c:v>
                </c:pt>
                <c:pt idx="84">
                  <c:v>1.1293675957229856</c:v>
                </c:pt>
                <c:pt idx="85">
                  <c:v>0</c:v>
                </c:pt>
                <c:pt idx="86">
                  <c:v>0</c:v>
                </c:pt>
                <c:pt idx="87">
                  <c:v>0.82994669594163595</c:v>
                </c:pt>
                <c:pt idx="88">
                  <c:v>0.29225607135647602</c:v>
                </c:pt>
                <c:pt idx="89">
                  <c:v>0.29225607135647602</c:v>
                </c:pt>
                <c:pt idx="90">
                  <c:v>0.46538285144841829</c:v>
                </c:pt>
                <c:pt idx="91">
                  <c:v>0</c:v>
                </c:pt>
                <c:pt idx="92">
                  <c:v>0</c:v>
                </c:pt>
                <c:pt idx="93">
                  <c:v>1.0972573096934199</c:v>
                </c:pt>
                <c:pt idx="94">
                  <c:v>0.29225607135647602</c:v>
                </c:pt>
                <c:pt idx="95">
                  <c:v>0.46538285144841829</c:v>
                </c:pt>
                <c:pt idx="96">
                  <c:v>0.88761730033573616</c:v>
                </c:pt>
                <c:pt idx="97">
                  <c:v>0</c:v>
                </c:pt>
                <c:pt idx="98">
                  <c:v>0</c:v>
                </c:pt>
                <c:pt idx="99">
                  <c:v>0.93801909747621026</c:v>
                </c:pt>
                <c:pt idx="100">
                  <c:v>0</c:v>
                </c:pt>
                <c:pt idx="101">
                  <c:v>0</c:v>
                </c:pt>
                <c:pt idx="102">
                  <c:v>1.3805730030668872</c:v>
                </c:pt>
                <c:pt idx="103">
                  <c:v>0</c:v>
                </c:pt>
                <c:pt idx="104">
                  <c:v>0.46538285144841829</c:v>
                </c:pt>
                <c:pt idx="105">
                  <c:v>0</c:v>
                </c:pt>
                <c:pt idx="106">
                  <c:v>0.29225607135647602</c:v>
                </c:pt>
                <c:pt idx="107">
                  <c:v>0.29225607135647602</c:v>
                </c:pt>
                <c:pt idx="108">
                  <c:v>0.46538285144841829</c:v>
                </c:pt>
                <c:pt idx="109">
                  <c:v>1.4596939764779706</c:v>
                </c:pt>
                <c:pt idx="110">
                  <c:v>1.2135177569963049</c:v>
                </c:pt>
                <c:pt idx="111">
                  <c:v>0</c:v>
                </c:pt>
                <c:pt idx="112">
                  <c:v>0.88761730033573616</c:v>
                </c:pt>
                <c:pt idx="113">
                  <c:v>0.76342799356293722</c:v>
                </c:pt>
                <c:pt idx="114">
                  <c:v>0.58883172559420727</c:v>
                </c:pt>
                <c:pt idx="115">
                  <c:v>0</c:v>
                </c:pt>
                <c:pt idx="116">
                  <c:v>0</c:v>
                </c:pt>
                <c:pt idx="117">
                  <c:v>0.58883172559420727</c:v>
                </c:pt>
                <c:pt idx="118">
                  <c:v>1.0625819842281632</c:v>
                </c:pt>
                <c:pt idx="119">
                  <c:v>0.98362628712453459</c:v>
                </c:pt>
                <c:pt idx="120">
                  <c:v>0.46538285144841829</c:v>
                </c:pt>
                <c:pt idx="121">
                  <c:v>0.46538285144841829</c:v>
                </c:pt>
                <c:pt idx="122">
                  <c:v>0.46538285144841829</c:v>
                </c:pt>
                <c:pt idx="123">
                  <c:v>0.82994669594163595</c:v>
                </c:pt>
                <c:pt idx="124">
                  <c:v>0.29225607135647602</c:v>
                </c:pt>
                <c:pt idx="125">
                  <c:v>0</c:v>
                </c:pt>
                <c:pt idx="126">
                  <c:v>0.46538285144841829</c:v>
                </c:pt>
                <c:pt idx="127">
                  <c:v>0.82994669594163595</c:v>
                </c:pt>
                <c:pt idx="128">
                  <c:v>0.58883172559420727</c:v>
                </c:pt>
                <c:pt idx="129">
                  <c:v>0</c:v>
                </c:pt>
                <c:pt idx="130">
                  <c:v>1.024895960107485</c:v>
                </c:pt>
                <c:pt idx="131">
                  <c:v>1.024895960107485</c:v>
                </c:pt>
                <c:pt idx="132">
                  <c:v>0</c:v>
                </c:pt>
                <c:pt idx="133">
                  <c:v>0</c:v>
                </c:pt>
                <c:pt idx="134">
                  <c:v>0.29225607135647602</c:v>
                </c:pt>
              </c:numCache>
            </c:numRef>
          </c:xVal>
          <c:yVal>
            <c:numRef>
              <c:f>'Interesting QS'!$O$2:$O$136</c:f>
              <c:numCache>
                <c:formatCode>General</c:formatCode>
                <c:ptCount val="1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1.2240148113728639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1.6062738531699883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1.3552599055273784</c:v>
                </c:pt>
                <c:pt idx="18">
                  <c:v>1.3552599055273784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0.69372694892364684</c:v>
                </c:pt>
                <c:pt idx="24">
                  <c:v>0</c:v>
                </c:pt>
                <c:pt idx="25">
                  <c:v>0.47275644931721233</c:v>
                </c:pt>
                <c:pt idx="26">
                  <c:v>0.69372694892364684</c:v>
                </c:pt>
                <c:pt idx="27">
                  <c:v>0.69372694892364684</c:v>
                </c:pt>
                <c:pt idx="28">
                  <c:v>0.69372694892364684</c:v>
                </c:pt>
                <c:pt idx="29">
                  <c:v>0.47275644931721233</c:v>
                </c:pt>
                <c:pt idx="30">
                  <c:v>0</c:v>
                </c:pt>
                <c:pt idx="31">
                  <c:v>0.47275644931721233</c:v>
                </c:pt>
                <c:pt idx="32">
                  <c:v>0.47275644931721233</c:v>
                </c:pt>
                <c:pt idx="33">
                  <c:v>0.8394780473741984</c:v>
                </c:pt>
                <c:pt idx="34">
                  <c:v>0.8394780473741984</c:v>
                </c:pt>
                <c:pt idx="35">
                  <c:v>0.47275644931721233</c:v>
                </c:pt>
                <c:pt idx="36">
                  <c:v>1.9524049395770244</c:v>
                </c:pt>
                <c:pt idx="37">
                  <c:v>0.8394780473741984</c:v>
                </c:pt>
                <c:pt idx="38">
                  <c:v>0</c:v>
                </c:pt>
                <c:pt idx="39">
                  <c:v>0.47275644931721233</c:v>
                </c:pt>
                <c:pt idx="40">
                  <c:v>0</c:v>
                </c:pt>
                <c:pt idx="41">
                  <c:v>0.47275644931721233</c:v>
                </c:pt>
                <c:pt idx="42">
                  <c:v>0</c:v>
                </c:pt>
                <c:pt idx="43">
                  <c:v>0.47275644931721233</c:v>
                </c:pt>
                <c:pt idx="44">
                  <c:v>0</c:v>
                </c:pt>
                <c:pt idx="45">
                  <c:v>0</c:v>
                </c:pt>
                <c:pt idx="46">
                  <c:v>0.47275644931721233</c:v>
                </c:pt>
                <c:pt idx="47">
                  <c:v>1.1078880251827987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0.47275644931721233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1.2723058444020865</c:v>
                </c:pt>
                <c:pt idx="58">
                  <c:v>1.2723058444020865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0.47275644931721233</c:v>
                </c:pt>
                <c:pt idx="63">
                  <c:v>0.47275644931721233</c:v>
                </c:pt>
                <c:pt idx="64">
                  <c:v>0.47275644931721233</c:v>
                </c:pt>
                <c:pt idx="65">
                  <c:v>2.0902580529313162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0.47275644931721233</c:v>
                </c:pt>
                <c:pt idx="70">
                  <c:v>1.6062738531699883</c:v>
                </c:pt>
                <c:pt idx="71">
                  <c:v>0.69372694892364684</c:v>
                </c:pt>
                <c:pt idx="72">
                  <c:v>0.47275644931721233</c:v>
                </c:pt>
                <c:pt idx="73">
                  <c:v>0</c:v>
                </c:pt>
                <c:pt idx="74">
                  <c:v>0.47275644931721233</c:v>
                </c:pt>
                <c:pt idx="75">
                  <c:v>0</c:v>
                </c:pt>
                <c:pt idx="76">
                  <c:v>0</c:v>
                </c:pt>
                <c:pt idx="77">
                  <c:v>0.47275644931721233</c:v>
                </c:pt>
                <c:pt idx="78">
                  <c:v>0</c:v>
                </c:pt>
                <c:pt idx="79">
                  <c:v>0</c:v>
                </c:pt>
                <c:pt idx="80">
                  <c:v>0.8394780473741984</c:v>
                </c:pt>
                <c:pt idx="81">
                  <c:v>0.47275644931721233</c:v>
                </c:pt>
                <c:pt idx="82">
                  <c:v>1.2723058444020865</c:v>
                </c:pt>
                <c:pt idx="83">
                  <c:v>0</c:v>
                </c:pt>
                <c:pt idx="84">
                  <c:v>0.47275644931721233</c:v>
                </c:pt>
                <c:pt idx="85">
                  <c:v>0</c:v>
                </c:pt>
                <c:pt idx="86">
                  <c:v>0</c:v>
                </c:pt>
                <c:pt idx="87">
                  <c:v>0.69372694892364684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0.94841296577860101</c:v>
                </c:pt>
                <c:pt idx="94">
                  <c:v>0</c:v>
                </c:pt>
                <c:pt idx="95">
                  <c:v>0</c:v>
                </c:pt>
                <c:pt idx="96">
                  <c:v>0.8394780473741984</c:v>
                </c:pt>
                <c:pt idx="97">
                  <c:v>0</c:v>
                </c:pt>
                <c:pt idx="98">
                  <c:v>0</c:v>
                </c:pt>
                <c:pt idx="99">
                  <c:v>0.47275644931721233</c:v>
                </c:pt>
                <c:pt idx="100">
                  <c:v>0</c:v>
                </c:pt>
                <c:pt idx="101">
                  <c:v>0</c:v>
                </c:pt>
                <c:pt idx="102">
                  <c:v>1.169674434058807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0.47275644931721233</c:v>
                </c:pt>
                <c:pt idx="108">
                  <c:v>0</c:v>
                </c:pt>
                <c:pt idx="109">
                  <c:v>1.3914644118391033</c:v>
                </c:pt>
                <c:pt idx="110">
                  <c:v>0.8394780473741984</c:v>
                </c:pt>
                <c:pt idx="111">
                  <c:v>0</c:v>
                </c:pt>
                <c:pt idx="112">
                  <c:v>0.8394780473741984</c:v>
                </c:pt>
                <c:pt idx="113">
                  <c:v>0.69372694892364684</c:v>
                </c:pt>
                <c:pt idx="114">
                  <c:v>0</c:v>
                </c:pt>
                <c:pt idx="115">
                  <c:v>0.47275644931721233</c:v>
                </c:pt>
                <c:pt idx="116">
                  <c:v>0.47275644931721233</c:v>
                </c:pt>
                <c:pt idx="117">
                  <c:v>0</c:v>
                </c:pt>
                <c:pt idx="118">
                  <c:v>1.0354297381845483</c:v>
                </c:pt>
                <c:pt idx="119">
                  <c:v>0</c:v>
                </c:pt>
                <c:pt idx="120">
                  <c:v>0.47275644931721233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0.47275644931721233</c:v>
                </c:pt>
                <c:pt idx="125">
                  <c:v>1.3552599055273784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0.47275644931721233</c:v>
                </c:pt>
                <c:pt idx="130">
                  <c:v>1.3552599055273784</c:v>
                </c:pt>
                <c:pt idx="131">
                  <c:v>1.3552599055273784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E4-4A95-A0BB-3E2D87FFC806}"/>
            </c:ext>
          </c:extLst>
        </c:ser>
        <c:ser>
          <c:idx val="1"/>
          <c:order val="1"/>
          <c:tx>
            <c:v>Exponential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'Interesting QS'!$P$2:$P$136</c:f>
              <c:numCache>
                <c:formatCode>General</c:formatCode>
                <c:ptCount val="135"/>
                <c:pt idx="0">
                  <c:v>0.62428209583566829</c:v>
                </c:pt>
                <c:pt idx="1">
                  <c:v>0.7649229846498885</c:v>
                </c:pt>
                <c:pt idx="2">
                  <c:v>0.7649229846498885</c:v>
                </c:pt>
                <c:pt idx="3">
                  <c:v>0</c:v>
                </c:pt>
                <c:pt idx="4">
                  <c:v>0.7649229846498885</c:v>
                </c:pt>
                <c:pt idx="5">
                  <c:v>1.3068537486930087</c:v>
                </c:pt>
                <c:pt idx="6">
                  <c:v>0.7649229846498885</c:v>
                </c:pt>
                <c:pt idx="7">
                  <c:v>0</c:v>
                </c:pt>
                <c:pt idx="8">
                  <c:v>0</c:v>
                </c:pt>
                <c:pt idx="9">
                  <c:v>0.62428209583566829</c:v>
                </c:pt>
                <c:pt idx="10">
                  <c:v>0.62428209583566829</c:v>
                </c:pt>
                <c:pt idx="11">
                  <c:v>0.62428209583566829</c:v>
                </c:pt>
                <c:pt idx="12">
                  <c:v>1.6142642873587052</c:v>
                </c:pt>
                <c:pt idx="13">
                  <c:v>1.0265332645232967</c:v>
                </c:pt>
                <c:pt idx="14">
                  <c:v>0</c:v>
                </c:pt>
                <c:pt idx="15">
                  <c:v>0</c:v>
                </c:pt>
                <c:pt idx="16">
                  <c:v>0.41664050733828101</c:v>
                </c:pt>
                <c:pt idx="17">
                  <c:v>1.5789828427027905</c:v>
                </c:pt>
                <c:pt idx="18">
                  <c:v>1.5789828427027905</c:v>
                </c:pt>
                <c:pt idx="19">
                  <c:v>0.41664050733828101</c:v>
                </c:pt>
                <c:pt idx="20">
                  <c:v>0.41664050733828101</c:v>
                </c:pt>
                <c:pt idx="21">
                  <c:v>0.41664050733828101</c:v>
                </c:pt>
                <c:pt idx="22">
                  <c:v>0.41664050733828101</c:v>
                </c:pt>
                <c:pt idx="23">
                  <c:v>0.7649229846498885</c:v>
                </c:pt>
                <c:pt idx="24">
                  <c:v>0</c:v>
                </c:pt>
                <c:pt idx="25">
                  <c:v>0</c:v>
                </c:pt>
                <c:pt idx="26">
                  <c:v>0.62428209583566829</c:v>
                </c:pt>
                <c:pt idx="27">
                  <c:v>0.7649229846498885</c:v>
                </c:pt>
                <c:pt idx="28">
                  <c:v>0.7649229846498885</c:v>
                </c:pt>
                <c:pt idx="29">
                  <c:v>0.41664050733828101</c:v>
                </c:pt>
                <c:pt idx="30">
                  <c:v>0</c:v>
                </c:pt>
                <c:pt idx="31">
                  <c:v>0.87040390527902711</c:v>
                </c:pt>
                <c:pt idx="32">
                  <c:v>0.87040390527902711</c:v>
                </c:pt>
                <c:pt idx="33">
                  <c:v>0.7649229846498885</c:v>
                </c:pt>
                <c:pt idx="34">
                  <c:v>0.7649229846498885</c:v>
                </c:pt>
                <c:pt idx="35">
                  <c:v>0.7649229846498885</c:v>
                </c:pt>
                <c:pt idx="36">
                  <c:v>1.9185021396361739</c:v>
                </c:pt>
                <c:pt idx="37">
                  <c:v>1.0877814178095424</c:v>
                </c:pt>
                <c:pt idx="38">
                  <c:v>0.41664050733828101</c:v>
                </c:pt>
                <c:pt idx="39">
                  <c:v>1.0265332645232967</c:v>
                </c:pt>
                <c:pt idx="40">
                  <c:v>0.41664050733828101</c:v>
                </c:pt>
                <c:pt idx="41">
                  <c:v>0.7649229846498885</c:v>
                </c:pt>
                <c:pt idx="42">
                  <c:v>0.62428209583566829</c:v>
                </c:pt>
                <c:pt idx="43">
                  <c:v>0.7649229846498885</c:v>
                </c:pt>
                <c:pt idx="44">
                  <c:v>0</c:v>
                </c:pt>
                <c:pt idx="45">
                  <c:v>0</c:v>
                </c:pt>
                <c:pt idx="46">
                  <c:v>0.7649229846498885</c:v>
                </c:pt>
                <c:pt idx="47">
                  <c:v>0.62428209583566829</c:v>
                </c:pt>
                <c:pt idx="48">
                  <c:v>0.41664050733828101</c:v>
                </c:pt>
                <c:pt idx="49">
                  <c:v>0</c:v>
                </c:pt>
                <c:pt idx="50">
                  <c:v>0.41664050733828101</c:v>
                </c:pt>
                <c:pt idx="51">
                  <c:v>0.62428209583566829</c:v>
                </c:pt>
                <c:pt idx="52">
                  <c:v>0</c:v>
                </c:pt>
                <c:pt idx="53">
                  <c:v>0.41664050733828101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1.370698092575577</c:v>
                </c:pt>
                <c:pt idx="58">
                  <c:v>1.370698092575577</c:v>
                </c:pt>
                <c:pt idx="59">
                  <c:v>0.41664050733828101</c:v>
                </c:pt>
                <c:pt idx="60">
                  <c:v>0.62428209583566829</c:v>
                </c:pt>
                <c:pt idx="61">
                  <c:v>0.62428209583566829</c:v>
                </c:pt>
                <c:pt idx="62">
                  <c:v>0.62428209583566829</c:v>
                </c:pt>
                <c:pt idx="63">
                  <c:v>0.7649229846498885</c:v>
                </c:pt>
                <c:pt idx="64">
                  <c:v>0</c:v>
                </c:pt>
                <c:pt idx="65">
                  <c:v>1.3068537486930087</c:v>
                </c:pt>
                <c:pt idx="66">
                  <c:v>0.62428209583566829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1.7573960287930241</c:v>
                </c:pt>
                <c:pt idx="71">
                  <c:v>0.7649229846498885</c:v>
                </c:pt>
                <c:pt idx="72">
                  <c:v>0</c:v>
                </c:pt>
                <c:pt idx="73">
                  <c:v>0</c:v>
                </c:pt>
                <c:pt idx="74">
                  <c:v>1.2319790268315043</c:v>
                </c:pt>
                <c:pt idx="75">
                  <c:v>0.41664050733828101</c:v>
                </c:pt>
                <c:pt idx="76">
                  <c:v>0</c:v>
                </c:pt>
                <c:pt idx="77">
                  <c:v>0.95568775031350572</c:v>
                </c:pt>
                <c:pt idx="78">
                  <c:v>0.41664050733828101</c:v>
                </c:pt>
                <c:pt idx="79">
                  <c:v>0.41664050733828101</c:v>
                </c:pt>
                <c:pt idx="80">
                  <c:v>0.7649229846498885</c:v>
                </c:pt>
                <c:pt idx="81">
                  <c:v>0.62428209583566829</c:v>
                </c:pt>
                <c:pt idx="82">
                  <c:v>1.3398487830376371</c:v>
                </c:pt>
                <c:pt idx="83">
                  <c:v>0.87040390527902711</c:v>
                </c:pt>
                <c:pt idx="84">
                  <c:v>0.87040390527902711</c:v>
                </c:pt>
                <c:pt idx="85">
                  <c:v>0</c:v>
                </c:pt>
                <c:pt idx="86">
                  <c:v>0</c:v>
                </c:pt>
                <c:pt idx="87">
                  <c:v>0.87040390527902711</c:v>
                </c:pt>
                <c:pt idx="88">
                  <c:v>0</c:v>
                </c:pt>
                <c:pt idx="89">
                  <c:v>0</c:v>
                </c:pt>
                <c:pt idx="90">
                  <c:v>1.0265332645232967</c:v>
                </c:pt>
                <c:pt idx="91">
                  <c:v>0</c:v>
                </c:pt>
                <c:pt idx="92">
                  <c:v>0</c:v>
                </c:pt>
                <c:pt idx="93">
                  <c:v>0.7649229846498885</c:v>
                </c:pt>
                <c:pt idx="94">
                  <c:v>0</c:v>
                </c:pt>
                <c:pt idx="95">
                  <c:v>0</c:v>
                </c:pt>
                <c:pt idx="96">
                  <c:v>1.1414497734004674</c:v>
                </c:pt>
                <c:pt idx="97">
                  <c:v>0</c:v>
                </c:pt>
                <c:pt idx="98">
                  <c:v>0.41664050733828101</c:v>
                </c:pt>
                <c:pt idx="99">
                  <c:v>1.2319790268315043</c:v>
                </c:pt>
                <c:pt idx="100">
                  <c:v>0.41664050733828101</c:v>
                </c:pt>
                <c:pt idx="101">
                  <c:v>0.41664050733828101</c:v>
                </c:pt>
                <c:pt idx="102">
                  <c:v>1.5601458398490475</c:v>
                </c:pt>
                <c:pt idx="103">
                  <c:v>0.41664050733828101</c:v>
                </c:pt>
                <c:pt idx="104">
                  <c:v>0.41664050733828101</c:v>
                </c:pt>
                <c:pt idx="105">
                  <c:v>0.41664050733828101</c:v>
                </c:pt>
                <c:pt idx="106">
                  <c:v>0.41664050733828101</c:v>
                </c:pt>
                <c:pt idx="107">
                  <c:v>0</c:v>
                </c:pt>
                <c:pt idx="108">
                  <c:v>0.41664050733828101</c:v>
                </c:pt>
                <c:pt idx="109">
                  <c:v>1.3068537486930087</c:v>
                </c:pt>
                <c:pt idx="110">
                  <c:v>1.1414497734004674</c:v>
                </c:pt>
                <c:pt idx="111">
                  <c:v>0</c:v>
                </c:pt>
                <c:pt idx="112">
                  <c:v>1.3068537486930087</c:v>
                </c:pt>
                <c:pt idx="113">
                  <c:v>0.62428209583566829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0.62428209583566829</c:v>
                </c:pt>
                <c:pt idx="118">
                  <c:v>1.1889284837608534</c:v>
                </c:pt>
                <c:pt idx="119">
                  <c:v>1.1889284837608534</c:v>
                </c:pt>
                <c:pt idx="120">
                  <c:v>0.62428209583566829</c:v>
                </c:pt>
                <c:pt idx="121">
                  <c:v>0</c:v>
                </c:pt>
                <c:pt idx="122">
                  <c:v>0</c:v>
                </c:pt>
                <c:pt idx="123">
                  <c:v>1.0265332645232967</c:v>
                </c:pt>
                <c:pt idx="124">
                  <c:v>0.41664050733828101</c:v>
                </c:pt>
                <c:pt idx="125">
                  <c:v>1.1414497734004674</c:v>
                </c:pt>
                <c:pt idx="126">
                  <c:v>0.41664050733828101</c:v>
                </c:pt>
                <c:pt idx="127">
                  <c:v>0.95568775031350572</c:v>
                </c:pt>
                <c:pt idx="128">
                  <c:v>0.41664050733828101</c:v>
                </c:pt>
                <c:pt idx="129">
                  <c:v>0.62428209583566829</c:v>
                </c:pt>
                <c:pt idx="130">
                  <c:v>1.1889284837608534</c:v>
                </c:pt>
                <c:pt idx="131">
                  <c:v>1.1889284837608534</c:v>
                </c:pt>
                <c:pt idx="132">
                  <c:v>0</c:v>
                </c:pt>
                <c:pt idx="133">
                  <c:v>0</c:v>
                </c:pt>
                <c:pt idx="134">
                  <c:v>0.41664050733828101</c:v>
                </c:pt>
              </c:numCache>
            </c:numRef>
          </c:xVal>
          <c:yVal>
            <c:numRef>
              <c:f>'Interesting QS'!$Q$2:$Q$136</c:f>
              <c:numCache>
                <c:formatCode>General</c:formatCode>
                <c:ptCount val="1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1.0982975364946976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1.7331169814420644</c:v>
                </c:pt>
                <c:pt idx="13">
                  <c:v>0.51982799377571876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1.52270499273475</c:v>
                </c:pt>
                <c:pt idx="18">
                  <c:v>1.52270499273475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0.51982799377571876</c:v>
                </c:pt>
                <c:pt idx="24">
                  <c:v>0</c:v>
                </c:pt>
                <c:pt idx="25">
                  <c:v>0</c:v>
                </c:pt>
                <c:pt idx="26">
                  <c:v>0.51982799377571876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0.51982799377571876</c:v>
                </c:pt>
                <c:pt idx="34">
                  <c:v>0.51982799377571876</c:v>
                </c:pt>
                <c:pt idx="35">
                  <c:v>0.51982799377571876</c:v>
                </c:pt>
                <c:pt idx="36">
                  <c:v>2.0206926786820278</c:v>
                </c:pt>
                <c:pt idx="37">
                  <c:v>0.89927318731760375</c:v>
                </c:pt>
                <c:pt idx="38">
                  <c:v>0</c:v>
                </c:pt>
                <c:pt idx="39">
                  <c:v>0.51982799377571876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0.51982799377571876</c:v>
                </c:pt>
                <c:pt idx="46">
                  <c:v>0</c:v>
                </c:pt>
                <c:pt idx="47">
                  <c:v>0.89927318731760375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0.51982799377571876</c:v>
                </c:pt>
                <c:pt idx="56">
                  <c:v>0</c:v>
                </c:pt>
                <c:pt idx="57">
                  <c:v>0.89927318731760375</c:v>
                </c:pt>
                <c:pt idx="58">
                  <c:v>0.89927318731760375</c:v>
                </c:pt>
                <c:pt idx="59">
                  <c:v>0</c:v>
                </c:pt>
                <c:pt idx="60">
                  <c:v>0.51982799377571876</c:v>
                </c:pt>
                <c:pt idx="61">
                  <c:v>0.51982799377571876</c:v>
                </c:pt>
                <c:pt idx="62">
                  <c:v>0</c:v>
                </c:pt>
                <c:pt idx="63">
                  <c:v>0.51982799377571876</c:v>
                </c:pt>
                <c:pt idx="64">
                  <c:v>0</c:v>
                </c:pt>
                <c:pt idx="65">
                  <c:v>2.257822516034476</c:v>
                </c:pt>
                <c:pt idx="66">
                  <c:v>0.51982799377571876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1.8016094880273188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0.89927318731760375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0.51982799377571876</c:v>
                </c:pt>
                <c:pt idx="82">
                  <c:v>1.4578818967339924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0.89927318731760375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0.74973631556906106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0.89927318731760375</c:v>
                </c:pt>
                <c:pt idx="103">
                  <c:v>0</c:v>
                </c:pt>
                <c:pt idx="104">
                  <c:v>0.51982799377571876</c:v>
                </c:pt>
                <c:pt idx="105">
                  <c:v>0</c:v>
                </c:pt>
                <c:pt idx="106">
                  <c:v>0</c:v>
                </c:pt>
                <c:pt idx="107">
                  <c:v>0.51982799377571876</c:v>
                </c:pt>
                <c:pt idx="108">
                  <c:v>0</c:v>
                </c:pt>
                <c:pt idx="109">
                  <c:v>1.3816564825857869</c:v>
                </c:pt>
                <c:pt idx="110">
                  <c:v>0.51982799377571876</c:v>
                </c:pt>
                <c:pt idx="111">
                  <c:v>0</c:v>
                </c:pt>
                <c:pt idx="112">
                  <c:v>0.74973631556906106</c:v>
                </c:pt>
                <c:pt idx="113">
                  <c:v>0.51982799377571876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0.51982799377571876</c:v>
                </c:pt>
                <c:pt idx="125">
                  <c:v>1.3816564825857869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E4-4A95-A0BB-3E2D87FFC806}"/>
            </c:ext>
          </c:extLst>
        </c:ser>
        <c:ser>
          <c:idx val="2"/>
          <c:order val="2"/>
          <c:tx>
            <c:v>Decay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'Interesting QS'!$R$2:$R$136</c:f>
              <c:numCache>
                <c:formatCode>General</c:formatCode>
                <c:ptCount val="135"/>
                <c:pt idx="0">
                  <c:v>0.35024801833416286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0.98587535730839371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1.4882686154954599</c:v>
                </c:pt>
                <c:pt idx="13">
                  <c:v>0.54157924394658097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1.7251763014191372</c:v>
                </c:pt>
                <c:pt idx="18">
                  <c:v>1.7251763014191372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0.92634244662565512</c:v>
                </c:pt>
                <c:pt idx="24">
                  <c:v>0</c:v>
                </c:pt>
                <c:pt idx="25">
                  <c:v>0</c:v>
                </c:pt>
                <c:pt idx="26">
                  <c:v>0.54157924394658097</c:v>
                </c:pt>
                <c:pt idx="27">
                  <c:v>1.6226284261293251</c:v>
                </c:pt>
                <c:pt idx="28">
                  <c:v>1.6226284261293251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0.54157924394658097</c:v>
                </c:pt>
                <c:pt idx="34">
                  <c:v>0.54157924394658097</c:v>
                </c:pt>
                <c:pt idx="35">
                  <c:v>0.54157924394658097</c:v>
                </c:pt>
                <c:pt idx="36">
                  <c:v>2.3985996350953527</c:v>
                </c:pt>
                <c:pt idx="37">
                  <c:v>0.85733249643126852</c:v>
                </c:pt>
                <c:pt idx="38">
                  <c:v>0</c:v>
                </c:pt>
                <c:pt idx="39">
                  <c:v>1.127428777851599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0.67394199863408788</c:v>
                </c:pt>
                <c:pt idx="44">
                  <c:v>0.35024801833416286</c:v>
                </c:pt>
                <c:pt idx="45">
                  <c:v>0</c:v>
                </c:pt>
                <c:pt idx="46">
                  <c:v>0</c:v>
                </c:pt>
                <c:pt idx="47">
                  <c:v>0.54157924394658097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1.4117880045438689</c:v>
                </c:pt>
                <c:pt idx="55">
                  <c:v>0.35024801833416286</c:v>
                </c:pt>
                <c:pt idx="56">
                  <c:v>0.35024801833416286</c:v>
                </c:pt>
                <c:pt idx="57">
                  <c:v>1.085290578230065</c:v>
                </c:pt>
                <c:pt idx="58">
                  <c:v>1.085290578230065</c:v>
                </c:pt>
                <c:pt idx="59">
                  <c:v>0.54157924394658097</c:v>
                </c:pt>
                <c:pt idx="60">
                  <c:v>0</c:v>
                </c:pt>
                <c:pt idx="61">
                  <c:v>0</c:v>
                </c:pt>
                <c:pt idx="62">
                  <c:v>0.77524625974023642</c:v>
                </c:pt>
                <c:pt idx="63">
                  <c:v>0.67394199863408788</c:v>
                </c:pt>
                <c:pt idx="64">
                  <c:v>0</c:v>
                </c:pt>
                <c:pt idx="65">
                  <c:v>2.1611283253624993</c:v>
                </c:pt>
                <c:pt idx="66">
                  <c:v>0.54157924394658097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1.5679669068231543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1.1658376246901283</c:v>
                </c:pt>
                <c:pt idx="75">
                  <c:v>0</c:v>
                </c:pt>
                <c:pt idx="76">
                  <c:v>0</c:v>
                </c:pt>
                <c:pt idx="77">
                  <c:v>0.35024801833416286</c:v>
                </c:pt>
                <c:pt idx="78">
                  <c:v>0.54157924394658097</c:v>
                </c:pt>
                <c:pt idx="79">
                  <c:v>0.54157924394658097</c:v>
                </c:pt>
                <c:pt idx="80">
                  <c:v>0.35024801833416286</c:v>
                </c:pt>
                <c:pt idx="81">
                  <c:v>0.85733249643126852</c:v>
                </c:pt>
                <c:pt idx="82">
                  <c:v>0.92634244662565512</c:v>
                </c:pt>
                <c:pt idx="83">
                  <c:v>0.54157924394658097</c:v>
                </c:pt>
                <c:pt idx="84">
                  <c:v>0.54157924394658097</c:v>
                </c:pt>
                <c:pt idx="85">
                  <c:v>0.35024801833416286</c:v>
                </c:pt>
                <c:pt idx="86">
                  <c:v>0.35024801833416286</c:v>
                </c:pt>
                <c:pt idx="87">
                  <c:v>0.35024801833416286</c:v>
                </c:pt>
                <c:pt idx="88">
                  <c:v>0</c:v>
                </c:pt>
                <c:pt idx="89">
                  <c:v>0</c:v>
                </c:pt>
                <c:pt idx="90">
                  <c:v>0.92634244662565512</c:v>
                </c:pt>
                <c:pt idx="91">
                  <c:v>0</c:v>
                </c:pt>
                <c:pt idx="92">
                  <c:v>0</c:v>
                </c:pt>
                <c:pt idx="93">
                  <c:v>0.77524625974023642</c:v>
                </c:pt>
                <c:pt idx="94">
                  <c:v>0</c:v>
                </c:pt>
                <c:pt idx="95">
                  <c:v>0</c:v>
                </c:pt>
                <c:pt idx="96">
                  <c:v>0.54157924394658097</c:v>
                </c:pt>
                <c:pt idx="97">
                  <c:v>0</c:v>
                </c:pt>
                <c:pt idx="98">
                  <c:v>0</c:v>
                </c:pt>
                <c:pt idx="99">
                  <c:v>0.67394199863408788</c:v>
                </c:pt>
                <c:pt idx="100">
                  <c:v>0</c:v>
                </c:pt>
                <c:pt idx="101">
                  <c:v>0</c:v>
                </c:pt>
                <c:pt idx="102">
                  <c:v>1.4117880045438689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0.54157924394658097</c:v>
                </c:pt>
                <c:pt idx="107">
                  <c:v>0</c:v>
                </c:pt>
                <c:pt idx="108">
                  <c:v>0.35024801833416286</c:v>
                </c:pt>
                <c:pt idx="109">
                  <c:v>2.0795791669701309</c:v>
                </c:pt>
                <c:pt idx="110">
                  <c:v>0.92634244662565512</c:v>
                </c:pt>
                <c:pt idx="111">
                  <c:v>0.35024801833416286</c:v>
                </c:pt>
                <c:pt idx="112">
                  <c:v>1.2641091563058084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0.67394199863408788</c:v>
                </c:pt>
                <c:pt idx="119">
                  <c:v>0.67394199863408788</c:v>
                </c:pt>
                <c:pt idx="120">
                  <c:v>0</c:v>
                </c:pt>
                <c:pt idx="121">
                  <c:v>0.54157924394658097</c:v>
                </c:pt>
                <c:pt idx="122">
                  <c:v>0</c:v>
                </c:pt>
                <c:pt idx="123">
                  <c:v>0.85733249643126852</c:v>
                </c:pt>
                <c:pt idx="124">
                  <c:v>0</c:v>
                </c:pt>
                <c:pt idx="125">
                  <c:v>1.085290578230065</c:v>
                </c:pt>
                <c:pt idx="126">
                  <c:v>0</c:v>
                </c:pt>
                <c:pt idx="127">
                  <c:v>0.54157924394658097</c:v>
                </c:pt>
                <c:pt idx="128">
                  <c:v>0</c:v>
                </c:pt>
                <c:pt idx="129">
                  <c:v>0</c:v>
                </c:pt>
                <c:pt idx="130">
                  <c:v>0.67394199863408788</c:v>
                </c:pt>
                <c:pt idx="131">
                  <c:v>0.67394199863408788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</c:numCache>
            </c:numRef>
          </c:xVal>
          <c:yVal>
            <c:numRef>
              <c:f>'Interesting QS'!$S$2:$S$136</c:f>
              <c:numCache>
                <c:formatCode>General</c:formatCode>
                <c:ptCount val="135"/>
                <c:pt idx="0">
                  <c:v>0.31175386105575426</c:v>
                </c:pt>
                <c:pt idx="1">
                  <c:v>0.31175386105575426</c:v>
                </c:pt>
                <c:pt idx="2">
                  <c:v>0</c:v>
                </c:pt>
                <c:pt idx="3">
                  <c:v>0</c:v>
                </c:pt>
                <c:pt idx="4">
                  <c:v>0.31175386105575426</c:v>
                </c:pt>
                <c:pt idx="5">
                  <c:v>1.4171394097273255</c:v>
                </c:pt>
                <c:pt idx="6">
                  <c:v>0.31175386105575426</c:v>
                </c:pt>
                <c:pt idx="7">
                  <c:v>0.31175386105575426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1.5757649805367193</c:v>
                </c:pt>
                <c:pt idx="13">
                  <c:v>0.795184589682424</c:v>
                </c:pt>
                <c:pt idx="14">
                  <c:v>0</c:v>
                </c:pt>
                <c:pt idx="15">
                  <c:v>0</c:v>
                </c:pt>
                <c:pt idx="16">
                  <c:v>0.31175386105575426</c:v>
                </c:pt>
                <c:pt idx="17">
                  <c:v>1.6215916758592179</c:v>
                </c:pt>
                <c:pt idx="18">
                  <c:v>1.6215916758592179</c:v>
                </c:pt>
                <c:pt idx="19">
                  <c:v>0</c:v>
                </c:pt>
                <c:pt idx="20">
                  <c:v>0</c:v>
                </c:pt>
                <c:pt idx="21">
                  <c:v>0.31175386105575426</c:v>
                </c:pt>
                <c:pt idx="22">
                  <c:v>0</c:v>
                </c:pt>
                <c:pt idx="23">
                  <c:v>0.71516735784845786</c:v>
                </c:pt>
                <c:pt idx="24">
                  <c:v>0.31175386105575426</c:v>
                </c:pt>
                <c:pt idx="25">
                  <c:v>0</c:v>
                </c:pt>
                <c:pt idx="26">
                  <c:v>0.86213137931303718</c:v>
                </c:pt>
                <c:pt idx="27">
                  <c:v>1.3412366232386923</c:v>
                </c:pt>
                <c:pt idx="28">
                  <c:v>1.3412366232386923</c:v>
                </c:pt>
                <c:pt idx="29">
                  <c:v>0.31175386105575426</c:v>
                </c:pt>
                <c:pt idx="30">
                  <c:v>0.31175386105575426</c:v>
                </c:pt>
                <c:pt idx="31">
                  <c:v>0.61700034112089897</c:v>
                </c:pt>
                <c:pt idx="32">
                  <c:v>0.61700034112089897</c:v>
                </c:pt>
                <c:pt idx="33">
                  <c:v>0.71516735784845786</c:v>
                </c:pt>
                <c:pt idx="34">
                  <c:v>0.71516735784845786</c:v>
                </c:pt>
                <c:pt idx="35">
                  <c:v>0.31175386105575426</c:v>
                </c:pt>
                <c:pt idx="36">
                  <c:v>2.4213241774638616</c:v>
                </c:pt>
                <c:pt idx="37">
                  <c:v>1.0595634179012676</c:v>
                </c:pt>
                <c:pt idx="38">
                  <c:v>0</c:v>
                </c:pt>
                <c:pt idx="39">
                  <c:v>0.61700034112089897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0.31175386105575426</c:v>
                </c:pt>
                <c:pt idx="44">
                  <c:v>0.48995847942483461</c:v>
                </c:pt>
                <c:pt idx="45">
                  <c:v>0</c:v>
                </c:pt>
                <c:pt idx="46">
                  <c:v>0.86213137931303718</c:v>
                </c:pt>
                <c:pt idx="47">
                  <c:v>0</c:v>
                </c:pt>
                <c:pt idx="48">
                  <c:v>0</c:v>
                </c:pt>
                <c:pt idx="49">
                  <c:v>0.48995847942483461</c:v>
                </c:pt>
                <c:pt idx="50">
                  <c:v>0</c:v>
                </c:pt>
                <c:pt idx="51">
                  <c:v>0.48995847942483461</c:v>
                </c:pt>
                <c:pt idx="52">
                  <c:v>0</c:v>
                </c:pt>
                <c:pt idx="53">
                  <c:v>0</c:v>
                </c:pt>
                <c:pt idx="54">
                  <c:v>1.51067903103221</c:v>
                </c:pt>
                <c:pt idx="55">
                  <c:v>0</c:v>
                </c:pt>
                <c:pt idx="56">
                  <c:v>0</c:v>
                </c:pt>
                <c:pt idx="57">
                  <c:v>1.51067903103221</c:v>
                </c:pt>
                <c:pt idx="58">
                  <c:v>1.51067903103221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0.92064500140678762</c:v>
                </c:pt>
                <c:pt idx="63">
                  <c:v>0.31175386105575426</c:v>
                </c:pt>
                <c:pt idx="64">
                  <c:v>0</c:v>
                </c:pt>
                <c:pt idx="65">
                  <c:v>2.296358004741391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0.795184589682424</c:v>
                </c:pt>
                <c:pt idx="70">
                  <c:v>1.51067903103221</c:v>
                </c:pt>
                <c:pt idx="71">
                  <c:v>0.92064500140678762</c:v>
                </c:pt>
                <c:pt idx="72">
                  <c:v>0</c:v>
                </c:pt>
                <c:pt idx="73">
                  <c:v>0.31175386105575426</c:v>
                </c:pt>
                <c:pt idx="74">
                  <c:v>0.48995847942483461</c:v>
                </c:pt>
                <c:pt idx="75">
                  <c:v>0.31175386105575426</c:v>
                </c:pt>
                <c:pt idx="76">
                  <c:v>0</c:v>
                </c:pt>
                <c:pt idx="77">
                  <c:v>1.0976043288744108</c:v>
                </c:pt>
                <c:pt idx="78">
                  <c:v>0</c:v>
                </c:pt>
                <c:pt idx="79">
                  <c:v>0</c:v>
                </c:pt>
                <c:pt idx="80">
                  <c:v>1.1947917577219247</c:v>
                </c:pt>
                <c:pt idx="81">
                  <c:v>0.71516735784845786</c:v>
                </c:pt>
                <c:pt idx="82">
                  <c:v>1.3993275321586789</c:v>
                </c:pt>
                <c:pt idx="83">
                  <c:v>0</c:v>
                </c:pt>
                <c:pt idx="84">
                  <c:v>0.86213137931303718</c:v>
                </c:pt>
                <c:pt idx="85">
                  <c:v>0</c:v>
                </c:pt>
                <c:pt idx="86">
                  <c:v>0</c:v>
                </c:pt>
                <c:pt idx="87">
                  <c:v>0.92064500140678762</c:v>
                </c:pt>
                <c:pt idx="88">
                  <c:v>0</c:v>
                </c:pt>
                <c:pt idx="89">
                  <c:v>0</c:v>
                </c:pt>
                <c:pt idx="90">
                  <c:v>0.71516735784845786</c:v>
                </c:pt>
                <c:pt idx="91">
                  <c:v>0.31175386105575426</c:v>
                </c:pt>
                <c:pt idx="92">
                  <c:v>0.31175386105575426</c:v>
                </c:pt>
                <c:pt idx="93">
                  <c:v>0.795184589682424</c:v>
                </c:pt>
                <c:pt idx="94">
                  <c:v>0</c:v>
                </c:pt>
                <c:pt idx="95">
                  <c:v>0</c:v>
                </c:pt>
                <c:pt idx="96">
                  <c:v>1.0595634179012676</c:v>
                </c:pt>
                <c:pt idx="97">
                  <c:v>0.31175386105575426</c:v>
                </c:pt>
                <c:pt idx="98">
                  <c:v>0.31175386105575426</c:v>
                </c:pt>
                <c:pt idx="99">
                  <c:v>0.31175386105575426</c:v>
                </c:pt>
                <c:pt idx="100">
                  <c:v>0.31175386105575426</c:v>
                </c:pt>
                <c:pt idx="101">
                  <c:v>0</c:v>
                </c:pt>
                <c:pt idx="102">
                  <c:v>1.1646502159342969</c:v>
                </c:pt>
                <c:pt idx="103">
                  <c:v>0</c:v>
                </c:pt>
                <c:pt idx="104">
                  <c:v>0.31175386105575426</c:v>
                </c:pt>
                <c:pt idx="105">
                  <c:v>0</c:v>
                </c:pt>
                <c:pt idx="106">
                  <c:v>0</c:v>
                </c:pt>
                <c:pt idx="107">
                  <c:v>0.48995847942483461</c:v>
                </c:pt>
                <c:pt idx="108">
                  <c:v>0.31175386105575426</c:v>
                </c:pt>
                <c:pt idx="109">
                  <c:v>1.7831171374904671</c:v>
                </c:pt>
                <c:pt idx="110">
                  <c:v>0.61700034112089897</c:v>
                </c:pt>
                <c:pt idx="111">
                  <c:v>0.795184589682424</c:v>
                </c:pt>
                <c:pt idx="112">
                  <c:v>1.2741578492636798</c:v>
                </c:pt>
                <c:pt idx="113">
                  <c:v>0</c:v>
                </c:pt>
                <c:pt idx="114">
                  <c:v>0</c:v>
                </c:pt>
                <c:pt idx="115">
                  <c:v>0.48995847942483461</c:v>
                </c:pt>
                <c:pt idx="116">
                  <c:v>0.48995847942483461</c:v>
                </c:pt>
                <c:pt idx="117">
                  <c:v>0</c:v>
                </c:pt>
                <c:pt idx="118">
                  <c:v>0.61700034112089897</c:v>
                </c:pt>
                <c:pt idx="119">
                  <c:v>0.61700034112089897</c:v>
                </c:pt>
                <c:pt idx="120">
                  <c:v>0.31175386105575426</c:v>
                </c:pt>
                <c:pt idx="121">
                  <c:v>0</c:v>
                </c:pt>
                <c:pt idx="122">
                  <c:v>0.31175386105575426</c:v>
                </c:pt>
                <c:pt idx="123">
                  <c:v>0.31175386105575426</c:v>
                </c:pt>
                <c:pt idx="124">
                  <c:v>0.61700034112089897</c:v>
                </c:pt>
                <c:pt idx="125">
                  <c:v>1.320146286111054</c:v>
                </c:pt>
                <c:pt idx="126">
                  <c:v>0.31175386105575426</c:v>
                </c:pt>
                <c:pt idx="127">
                  <c:v>1.0976043288744108</c:v>
                </c:pt>
                <c:pt idx="128">
                  <c:v>0</c:v>
                </c:pt>
                <c:pt idx="129">
                  <c:v>0.71516735784845786</c:v>
                </c:pt>
                <c:pt idx="130">
                  <c:v>1.1646502159342969</c:v>
                </c:pt>
                <c:pt idx="131">
                  <c:v>1.1646502159342969</c:v>
                </c:pt>
                <c:pt idx="132">
                  <c:v>0.31175386105575426</c:v>
                </c:pt>
                <c:pt idx="133">
                  <c:v>0.31175386105575426</c:v>
                </c:pt>
                <c:pt idx="134">
                  <c:v>0.31175386105575426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5E4-4A95-A0BB-3E2D87FFC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4739952"/>
        <c:axId val="1254740368"/>
      </c:scatterChart>
      <c:valAx>
        <c:axId val="1254739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</a:t>
                </a:r>
                <a:r>
                  <a:rPr lang="pt-PT" baseline="0"/>
                  <a:t> absence of AC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54740368"/>
        <c:crosses val="autoZero"/>
        <c:crossBetween val="midCat"/>
      </c:valAx>
      <c:valAx>
        <c:axId val="125474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 presence of AC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5473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log(normalized</a:t>
            </a:r>
            <a:r>
              <a:rPr lang="pt-PT" baseline="0"/>
              <a:t> spectracounts + 1)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Lag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'Interesting QS'!$N$2:$N$136</c:f>
              <c:numCache>
                <c:formatCode>General</c:formatCode>
                <c:ptCount val="135"/>
                <c:pt idx="0">
                  <c:v>0.82994669594163595</c:v>
                </c:pt>
                <c:pt idx="1">
                  <c:v>0.29225607135647602</c:v>
                </c:pt>
                <c:pt idx="2">
                  <c:v>0</c:v>
                </c:pt>
                <c:pt idx="3">
                  <c:v>0.46538285144841829</c:v>
                </c:pt>
                <c:pt idx="4">
                  <c:v>0.46538285144841829</c:v>
                </c:pt>
                <c:pt idx="5">
                  <c:v>1.3975924340381167</c:v>
                </c:pt>
                <c:pt idx="6">
                  <c:v>0.46538285144841829</c:v>
                </c:pt>
                <c:pt idx="7">
                  <c:v>0</c:v>
                </c:pt>
                <c:pt idx="8">
                  <c:v>0.29225607135647602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1.6725596277632757</c:v>
                </c:pt>
                <c:pt idx="13">
                  <c:v>0.58883172559420727</c:v>
                </c:pt>
                <c:pt idx="14">
                  <c:v>0.46538285144841829</c:v>
                </c:pt>
                <c:pt idx="15">
                  <c:v>0.46538285144841829</c:v>
                </c:pt>
                <c:pt idx="16">
                  <c:v>0</c:v>
                </c:pt>
                <c:pt idx="17">
                  <c:v>1.3805730030668872</c:v>
                </c:pt>
                <c:pt idx="18">
                  <c:v>1.3805730030668872</c:v>
                </c:pt>
                <c:pt idx="19">
                  <c:v>0.29225607135647602</c:v>
                </c:pt>
                <c:pt idx="20">
                  <c:v>0.29225607135647602</c:v>
                </c:pt>
                <c:pt idx="21">
                  <c:v>0</c:v>
                </c:pt>
                <c:pt idx="22">
                  <c:v>0</c:v>
                </c:pt>
                <c:pt idx="23">
                  <c:v>0.68484536164441245</c:v>
                </c:pt>
                <c:pt idx="24">
                  <c:v>0</c:v>
                </c:pt>
                <c:pt idx="25">
                  <c:v>0</c:v>
                </c:pt>
                <c:pt idx="26">
                  <c:v>0.58883172559420727</c:v>
                </c:pt>
                <c:pt idx="27">
                  <c:v>0.46538285144841829</c:v>
                </c:pt>
                <c:pt idx="28">
                  <c:v>0.46538285144841829</c:v>
                </c:pt>
                <c:pt idx="29">
                  <c:v>0</c:v>
                </c:pt>
                <c:pt idx="30">
                  <c:v>0.58883172559420727</c:v>
                </c:pt>
                <c:pt idx="31">
                  <c:v>0.68484536164441245</c:v>
                </c:pt>
                <c:pt idx="32">
                  <c:v>0.68484536164441245</c:v>
                </c:pt>
                <c:pt idx="33">
                  <c:v>0.68484536164441245</c:v>
                </c:pt>
                <c:pt idx="34">
                  <c:v>0.68484536164441245</c:v>
                </c:pt>
                <c:pt idx="35">
                  <c:v>0.82994669594163595</c:v>
                </c:pt>
                <c:pt idx="36">
                  <c:v>1.7226339225338123</c:v>
                </c:pt>
                <c:pt idx="37">
                  <c:v>1.024895960107485</c:v>
                </c:pt>
                <c:pt idx="38">
                  <c:v>0</c:v>
                </c:pt>
                <c:pt idx="39">
                  <c:v>1.1592663310934941</c:v>
                </c:pt>
                <c:pt idx="40">
                  <c:v>0</c:v>
                </c:pt>
                <c:pt idx="41">
                  <c:v>0.58883172559420727</c:v>
                </c:pt>
                <c:pt idx="42">
                  <c:v>0</c:v>
                </c:pt>
                <c:pt idx="43">
                  <c:v>0.76342799356293722</c:v>
                </c:pt>
                <c:pt idx="44">
                  <c:v>0.29225607135647602</c:v>
                </c:pt>
                <c:pt idx="45">
                  <c:v>0</c:v>
                </c:pt>
                <c:pt idx="46">
                  <c:v>0.29225607135647602</c:v>
                </c:pt>
                <c:pt idx="47">
                  <c:v>1.024895960107485</c:v>
                </c:pt>
                <c:pt idx="48">
                  <c:v>0</c:v>
                </c:pt>
                <c:pt idx="49">
                  <c:v>0.29225607135647602</c:v>
                </c:pt>
                <c:pt idx="50">
                  <c:v>0.29225607135647602</c:v>
                </c:pt>
                <c:pt idx="51">
                  <c:v>0.46538285144841829</c:v>
                </c:pt>
                <c:pt idx="52">
                  <c:v>0.29225607135647602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1.4739246934161574</c:v>
                </c:pt>
                <c:pt idx="58">
                  <c:v>1.4739246934161574</c:v>
                </c:pt>
                <c:pt idx="59">
                  <c:v>0</c:v>
                </c:pt>
                <c:pt idx="60">
                  <c:v>0.29225607135647602</c:v>
                </c:pt>
                <c:pt idx="61">
                  <c:v>0.29225607135647602</c:v>
                </c:pt>
                <c:pt idx="62">
                  <c:v>0.46538285144841829</c:v>
                </c:pt>
                <c:pt idx="63">
                  <c:v>0.29225607135647602</c:v>
                </c:pt>
                <c:pt idx="64">
                  <c:v>0</c:v>
                </c:pt>
                <c:pt idx="65">
                  <c:v>0.46538285144841829</c:v>
                </c:pt>
                <c:pt idx="66">
                  <c:v>0.29225607135647602</c:v>
                </c:pt>
                <c:pt idx="67">
                  <c:v>0.29225607135647602</c:v>
                </c:pt>
                <c:pt idx="68">
                  <c:v>0.29225607135647602</c:v>
                </c:pt>
                <c:pt idx="69">
                  <c:v>0.29225607135647602</c:v>
                </c:pt>
                <c:pt idx="70">
                  <c:v>1.6158448828747021</c:v>
                </c:pt>
                <c:pt idx="71">
                  <c:v>0.58883172559420727</c:v>
                </c:pt>
                <c:pt idx="72">
                  <c:v>0</c:v>
                </c:pt>
                <c:pt idx="73">
                  <c:v>0</c:v>
                </c:pt>
                <c:pt idx="74">
                  <c:v>1.0625819842281632</c:v>
                </c:pt>
                <c:pt idx="75">
                  <c:v>0.29225607135647602</c:v>
                </c:pt>
                <c:pt idx="76">
                  <c:v>0.29225607135647602</c:v>
                </c:pt>
                <c:pt idx="77">
                  <c:v>0.58883172559420727</c:v>
                </c:pt>
                <c:pt idx="78">
                  <c:v>0.58883172559420727</c:v>
                </c:pt>
                <c:pt idx="79">
                  <c:v>0.58883172559420727</c:v>
                </c:pt>
                <c:pt idx="80">
                  <c:v>0.88761730033573616</c:v>
                </c:pt>
                <c:pt idx="81">
                  <c:v>0.88761730033573616</c:v>
                </c:pt>
                <c:pt idx="82">
                  <c:v>1.024895960107485</c:v>
                </c:pt>
                <c:pt idx="83">
                  <c:v>0</c:v>
                </c:pt>
                <c:pt idx="84">
                  <c:v>1.1293675957229856</c:v>
                </c:pt>
                <c:pt idx="85">
                  <c:v>0</c:v>
                </c:pt>
                <c:pt idx="86">
                  <c:v>0</c:v>
                </c:pt>
                <c:pt idx="87">
                  <c:v>0.82994669594163595</c:v>
                </c:pt>
                <c:pt idx="88">
                  <c:v>0.29225607135647602</c:v>
                </c:pt>
                <c:pt idx="89">
                  <c:v>0.29225607135647602</c:v>
                </c:pt>
                <c:pt idx="90">
                  <c:v>0.46538285144841829</c:v>
                </c:pt>
                <c:pt idx="91">
                  <c:v>0</c:v>
                </c:pt>
                <c:pt idx="92">
                  <c:v>0</c:v>
                </c:pt>
                <c:pt idx="93">
                  <c:v>1.0972573096934199</c:v>
                </c:pt>
                <c:pt idx="94">
                  <c:v>0.29225607135647602</c:v>
                </c:pt>
                <c:pt idx="95">
                  <c:v>0.46538285144841829</c:v>
                </c:pt>
                <c:pt idx="96">
                  <c:v>0.88761730033573616</c:v>
                </c:pt>
                <c:pt idx="97">
                  <c:v>0</c:v>
                </c:pt>
                <c:pt idx="98">
                  <c:v>0</c:v>
                </c:pt>
                <c:pt idx="99">
                  <c:v>0.93801909747621026</c:v>
                </c:pt>
                <c:pt idx="100">
                  <c:v>0</c:v>
                </c:pt>
                <c:pt idx="101">
                  <c:v>0</c:v>
                </c:pt>
                <c:pt idx="102">
                  <c:v>1.3805730030668872</c:v>
                </c:pt>
                <c:pt idx="103">
                  <c:v>0</c:v>
                </c:pt>
                <c:pt idx="104">
                  <c:v>0.46538285144841829</c:v>
                </c:pt>
                <c:pt idx="105">
                  <c:v>0</c:v>
                </c:pt>
                <c:pt idx="106">
                  <c:v>0.29225607135647602</c:v>
                </c:pt>
                <c:pt idx="107">
                  <c:v>0.29225607135647602</c:v>
                </c:pt>
                <c:pt idx="108">
                  <c:v>0.46538285144841829</c:v>
                </c:pt>
                <c:pt idx="109">
                  <c:v>1.4596939764779706</c:v>
                </c:pt>
                <c:pt idx="110">
                  <c:v>1.2135177569963049</c:v>
                </c:pt>
                <c:pt idx="111">
                  <c:v>0</c:v>
                </c:pt>
                <c:pt idx="112">
                  <c:v>0.88761730033573616</c:v>
                </c:pt>
                <c:pt idx="113">
                  <c:v>0.76342799356293722</c:v>
                </c:pt>
                <c:pt idx="114">
                  <c:v>0.58883172559420727</c:v>
                </c:pt>
                <c:pt idx="115">
                  <c:v>0</c:v>
                </c:pt>
                <c:pt idx="116">
                  <c:v>0</c:v>
                </c:pt>
                <c:pt idx="117">
                  <c:v>0.58883172559420727</c:v>
                </c:pt>
                <c:pt idx="118">
                  <c:v>1.0625819842281632</c:v>
                </c:pt>
                <c:pt idx="119">
                  <c:v>0.98362628712453459</c:v>
                </c:pt>
                <c:pt idx="120">
                  <c:v>0.46538285144841829</c:v>
                </c:pt>
                <c:pt idx="121">
                  <c:v>0.46538285144841829</c:v>
                </c:pt>
                <c:pt idx="122">
                  <c:v>0.46538285144841829</c:v>
                </c:pt>
                <c:pt idx="123">
                  <c:v>0.82994669594163595</c:v>
                </c:pt>
                <c:pt idx="124">
                  <c:v>0.29225607135647602</c:v>
                </c:pt>
                <c:pt idx="125">
                  <c:v>0</c:v>
                </c:pt>
                <c:pt idx="126">
                  <c:v>0.46538285144841829</c:v>
                </c:pt>
                <c:pt idx="127">
                  <c:v>0.82994669594163595</c:v>
                </c:pt>
                <c:pt idx="128">
                  <c:v>0.58883172559420727</c:v>
                </c:pt>
                <c:pt idx="129">
                  <c:v>0</c:v>
                </c:pt>
                <c:pt idx="130">
                  <c:v>1.024895960107485</c:v>
                </c:pt>
                <c:pt idx="131">
                  <c:v>1.024895960107485</c:v>
                </c:pt>
                <c:pt idx="132">
                  <c:v>0</c:v>
                </c:pt>
                <c:pt idx="133">
                  <c:v>0</c:v>
                </c:pt>
                <c:pt idx="134">
                  <c:v>0.29225607135647602</c:v>
                </c:pt>
              </c:numCache>
            </c:numRef>
          </c:xVal>
          <c:yVal>
            <c:numRef>
              <c:f>'Interesting QS'!$O$2:$O$136</c:f>
              <c:numCache>
                <c:formatCode>General</c:formatCode>
                <c:ptCount val="1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1.2240148113728639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1.6062738531699883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1.3552599055273784</c:v>
                </c:pt>
                <c:pt idx="18">
                  <c:v>1.3552599055273784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0.69372694892364684</c:v>
                </c:pt>
                <c:pt idx="24">
                  <c:v>0</c:v>
                </c:pt>
                <c:pt idx="25">
                  <c:v>0.47275644931721233</c:v>
                </c:pt>
                <c:pt idx="26">
                  <c:v>0.69372694892364684</c:v>
                </c:pt>
                <c:pt idx="27">
                  <c:v>0.69372694892364684</c:v>
                </c:pt>
                <c:pt idx="28">
                  <c:v>0.69372694892364684</c:v>
                </c:pt>
                <c:pt idx="29">
                  <c:v>0.47275644931721233</c:v>
                </c:pt>
                <c:pt idx="30">
                  <c:v>0</c:v>
                </c:pt>
                <c:pt idx="31">
                  <c:v>0.47275644931721233</c:v>
                </c:pt>
                <c:pt idx="32">
                  <c:v>0.47275644931721233</c:v>
                </c:pt>
                <c:pt idx="33">
                  <c:v>0.8394780473741984</c:v>
                </c:pt>
                <c:pt idx="34">
                  <c:v>0.8394780473741984</c:v>
                </c:pt>
                <c:pt idx="35">
                  <c:v>0.47275644931721233</c:v>
                </c:pt>
                <c:pt idx="36">
                  <c:v>1.9524049395770244</c:v>
                </c:pt>
                <c:pt idx="37">
                  <c:v>0.8394780473741984</c:v>
                </c:pt>
                <c:pt idx="38">
                  <c:v>0</c:v>
                </c:pt>
                <c:pt idx="39">
                  <c:v>0.47275644931721233</c:v>
                </c:pt>
                <c:pt idx="40">
                  <c:v>0</c:v>
                </c:pt>
                <c:pt idx="41">
                  <c:v>0.47275644931721233</c:v>
                </c:pt>
                <c:pt idx="42">
                  <c:v>0</c:v>
                </c:pt>
                <c:pt idx="43">
                  <c:v>0.47275644931721233</c:v>
                </c:pt>
                <c:pt idx="44">
                  <c:v>0</c:v>
                </c:pt>
                <c:pt idx="45">
                  <c:v>0</c:v>
                </c:pt>
                <c:pt idx="46">
                  <c:v>0.47275644931721233</c:v>
                </c:pt>
                <c:pt idx="47">
                  <c:v>1.1078880251827987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0.47275644931721233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1.2723058444020865</c:v>
                </c:pt>
                <c:pt idx="58">
                  <c:v>1.2723058444020865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0.47275644931721233</c:v>
                </c:pt>
                <c:pt idx="63">
                  <c:v>0.47275644931721233</c:v>
                </c:pt>
                <c:pt idx="64">
                  <c:v>0.47275644931721233</c:v>
                </c:pt>
                <c:pt idx="65">
                  <c:v>2.0902580529313162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0.47275644931721233</c:v>
                </c:pt>
                <c:pt idx="70">
                  <c:v>1.6062738531699883</c:v>
                </c:pt>
                <c:pt idx="71">
                  <c:v>0.69372694892364684</c:v>
                </c:pt>
                <c:pt idx="72">
                  <c:v>0.47275644931721233</c:v>
                </c:pt>
                <c:pt idx="73">
                  <c:v>0</c:v>
                </c:pt>
                <c:pt idx="74">
                  <c:v>0.47275644931721233</c:v>
                </c:pt>
                <c:pt idx="75">
                  <c:v>0</c:v>
                </c:pt>
                <c:pt idx="76">
                  <c:v>0</c:v>
                </c:pt>
                <c:pt idx="77">
                  <c:v>0.47275644931721233</c:v>
                </c:pt>
                <c:pt idx="78">
                  <c:v>0</c:v>
                </c:pt>
                <c:pt idx="79">
                  <c:v>0</c:v>
                </c:pt>
                <c:pt idx="80">
                  <c:v>0.8394780473741984</c:v>
                </c:pt>
                <c:pt idx="81">
                  <c:v>0.47275644931721233</c:v>
                </c:pt>
                <c:pt idx="82">
                  <c:v>1.2723058444020865</c:v>
                </c:pt>
                <c:pt idx="83">
                  <c:v>0</c:v>
                </c:pt>
                <c:pt idx="84">
                  <c:v>0.47275644931721233</c:v>
                </c:pt>
                <c:pt idx="85">
                  <c:v>0</c:v>
                </c:pt>
                <c:pt idx="86">
                  <c:v>0</c:v>
                </c:pt>
                <c:pt idx="87">
                  <c:v>0.69372694892364684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0.94841296577860101</c:v>
                </c:pt>
                <c:pt idx="94">
                  <c:v>0</c:v>
                </c:pt>
                <c:pt idx="95">
                  <c:v>0</c:v>
                </c:pt>
                <c:pt idx="96">
                  <c:v>0.8394780473741984</c:v>
                </c:pt>
                <c:pt idx="97">
                  <c:v>0</c:v>
                </c:pt>
                <c:pt idx="98">
                  <c:v>0</c:v>
                </c:pt>
                <c:pt idx="99">
                  <c:v>0.47275644931721233</c:v>
                </c:pt>
                <c:pt idx="100">
                  <c:v>0</c:v>
                </c:pt>
                <c:pt idx="101">
                  <c:v>0</c:v>
                </c:pt>
                <c:pt idx="102">
                  <c:v>1.169674434058807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0.47275644931721233</c:v>
                </c:pt>
                <c:pt idx="108">
                  <c:v>0</c:v>
                </c:pt>
                <c:pt idx="109">
                  <c:v>1.3914644118391033</c:v>
                </c:pt>
                <c:pt idx="110">
                  <c:v>0.8394780473741984</c:v>
                </c:pt>
                <c:pt idx="111">
                  <c:v>0</c:v>
                </c:pt>
                <c:pt idx="112">
                  <c:v>0.8394780473741984</c:v>
                </c:pt>
                <c:pt idx="113">
                  <c:v>0.69372694892364684</c:v>
                </c:pt>
                <c:pt idx="114">
                  <c:v>0</c:v>
                </c:pt>
                <c:pt idx="115">
                  <c:v>0.47275644931721233</c:v>
                </c:pt>
                <c:pt idx="116">
                  <c:v>0.47275644931721233</c:v>
                </c:pt>
                <c:pt idx="117">
                  <c:v>0</c:v>
                </c:pt>
                <c:pt idx="118">
                  <c:v>1.0354297381845483</c:v>
                </c:pt>
                <c:pt idx="119">
                  <c:v>0</c:v>
                </c:pt>
                <c:pt idx="120">
                  <c:v>0.47275644931721233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0.47275644931721233</c:v>
                </c:pt>
                <c:pt idx="125">
                  <c:v>1.3552599055273784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0.47275644931721233</c:v>
                </c:pt>
                <c:pt idx="130">
                  <c:v>1.3552599055273784</c:v>
                </c:pt>
                <c:pt idx="131">
                  <c:v>1.3552599055273784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E4-4A95-A0BB-3E2D87FFC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4739952"/>
        <c:axId val="1254740368"/>
      </c:scatterChart>
      <c:valAx>
        <c:axId val="1254739952"/>
        <c:scaling>
          <c:orientation val="minMax"/>
          <c:max val="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</a:t>
                </a:r>
                <a:r>
                  <a:rPr lang="pt-PT" baseline="0"/>
                  <a:t> absence of AC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54740368"/>
        <c:crosses val="autoZero"/>
        <c:crossBetween val="midCat"/>
      </c:valAx>
      <c:valAx>
        <c:axId val="125474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 presence of AC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5473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log(normalized</a:t>
            </a:r>
            <a:r>
              <a:rPr lang="pt-PT" baseline="0"/>
              <a:t> spectracounts + 1)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Exponential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'Interesting QS'!$P$2:$P$136</c:f>
              <c:numCache>
                <c:formatCode>General</c:formatCode>
                <c:ptCount val="135"/>
                <c:pt idx="0">
                  <c:v>0.62428209583566829</c:v>
                </c:pt>
                <c:pt idx="1">
                  <c:v>0.7649229846498885</c:v>
                </c:pt>
                <c:pt idx="2">
                  <c:v>0.7649229846498885</c:v>
                </c:pt>
                <c:pt idx="3">
                  <c:v>0</c:v>
                </c:pt>
                <c:pt idx="4">
                  <c:v>0.7649229846498885</c:v>
                </c:pt>
                <c:pt idx="5">
                  <c:v>1.3068537486930087</c:v>
                </c:pt>
                <c:pt idx="6">
                  <c:v>0.7649229846498885</c:v>
                </c:pt>
                <c:pt idx="7">
                  <c:v>0</c:v>
                </c:pt>
                <c:pt idx="8">
                  <c:v>0</c:v>
                </c:pt>
                <c:pt idx="9">
                  <c:v>0.62428209583566829</c:v>
                </c:pt>
                <c:pt idx="10">
                  <c:v>0.62428209583566829</c:v>
                </c:pt>
                <c:pt idx="11">
                  <c:v>0.62428209583566829</c:v>
                </c:pt>
                <c:pt idx="12">
                  <c:v>1.6142642873587052</c:v>
                </c:pt>
                <c:pt idx="13">
                  <c:v>1.0265332645232967</c:v>
                </c:pt>
                <c:pt idx="14">
                  <c:v>0</c:v>
                </c:pt>
                <c:pt idx="15">
                  <c:v>0</c:v>
                </c:pt>
                <c:pt idx="16">
                  <c:v>0.41664050733828101</c:v>
                </c:pt>
                <c:pt idx="17">
                  <c:v>1.5789828427027905</c:v>
                </c:pt>
                <c:pt idx="18">
                  <c:v>1.5789828427027905</c:v>
                </c:pt>
                <c:pt idx="19">
                  <c:v>0.41664050733828101</c:v>
                </c:pt>
                <c:pt idx="20">
                  <c:v>0.41664050733828101</c:v>
                </c:pt>
                <c:pt idx="21">
                  <c:v>0.41664050733828101</c:v>
                </c:pt>
                <c:pt idx="22">
                  <c:v>0.41664050733828101</c:v>
                </c:pt>
                <c:pt idx="23">
                  <c:v>0.7649229846498885</c:v>
                </c:pt>
                <c:pt idx="24">
                  <c:v>0</c:v>
                </c:pt>
                <c:pt idx="25">
                  <c:v>0</c:v>
                </c:pt>
                <c:pt idx="26">
                  <c:v>0.62428209583566829</c:v>
                </c:pt>
                <c:pt idx="27">
                  <c:v>0.7649229846498885</c:v>
                </c:pt>
                <c:pt idx="28">
                  <c:v>0.7649229846498885</c:v>
                </c:pt>
                <c:pt idx="29">
                  <c:v>0.41664050733828101</c:v>
                </c:pt>
                <c:pt idx="30">
                  <c:v>0</c:v>
                </c:pt>
                <c:pt idx="31">
                  <c:v>0.87040390527902711</c:v>
                </c:pt>
                <c:pt idx="32">
                  <c:v>0.87040390527902711</c:v>
                </c:pt>
                <c:pt idx="33">
                  <c:v>0.7649229846498885</c:v>
                </c:pt>
                <c:pt idx="34">
                  <c:v>0.7649229846498885</c:v>
                </c:pt>
                <c:pt idx="35">
                  <c:v>0.7649229846498885</c:v>
                </c:pt>
                <c:pt idx="36">
                  <c:v>1.9185021396361739</c:v>
                </c:pt>
                <c:pt idx="37">
                  <c:v>1.0877814178095424</c:v>
                </c:pt>
                <c:pt idx="38">
                  <c:v>0.41664050733828101</c:v>
                </c:pt>
                <c:pt idx="39">
                  <c:v>1.0265332645232967</c:v>
                </c:pt>
                <c:pt idx="40">
                  <c:v>0.41664050733828101</c:v>
                </c:pt>
                <c:pt idx="41">
                  <c:v>0.7649229846498885</c:v>
                </c:pt>
                <c:pt idx="42">
                  <c:v>0.62428209583566829</c:v>
                </c:pt>
                <c:pt idx="43">
                  <c:v>0.7649229846498885</c:v>
                </c:pt>
                <c:pt idx="44">
                  <c:v>0</c:v>
                </c:pt>
                <c:pt idx="45">
                  <c:v>0</c:v>
                </c:pt>
                <c:pt idx="46">
                  <c:v>0.7649229846498885</c:v>
                </c:pt>
                <c:pt idx="47">
                  <c:v>0.62428209583566829</c:v>
                </c:pt>
                <c:pt idx="48">
                  <c:v>0.41664050733828101</c:v>
                </c:pt>
                <c:pt idx="49">
                  <c:v>0</c:v>
                </c:pt>
                <c:pt idx="50">
                  <c:v>0.41664050733828101</c:v>
                </c:pt>
                <c:pt idx="51">
                  <c:v>0.62428209583566829</c:v>
                </c:pt>
                <c:pt idx="52">
                  <c:v>0</c:v>
                </c:pt>
                <c:pt idx="53">
                  <c:v>0.41664050733828101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1.370698092575577</c:v>
                </c:pt>
                <c:pt idx="58">
                  <c:v>1.370698092575577</c:v>
                </c:pt>
                <c:pt idx="59">
                  <c:v>0.41664050733828101</c:v>
                </c:pt>
                <c:pt idx="60">
                  <c:v>0.62428209583566829</c:v>
                </c:pt>
                <c:pt idx="61">
                  <c:v>0.62428209583566829</c:v>
                </c:pt>
                <c:pt idx="62">
                  <c:v>0.62428209583566829</c:v>
                </c:pt>
                <c:pt idx="63">
                  <c:v>0.7649229846498885</c:v>
                </c:pt>
                <c:pt idx="64">
                  <c:v>0</c:v>
                </c:pt>
                <c:pt idx="65">
                  <c:v>1.3068537486930087</c:v>
                </c:pt>
                <c:pt idx="66">
                  <c:v>0.62428209583566829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1.7573960287930241</c:v>
                </c:pt>
                <c:pt idx="71">
                  <c:v>0.7649229846498885</c:v>
                </c:pt>
                <c:pt idx="72">
                  <c:v>0</c:v>
                </c:pt>
                <c:pt idx="73">
                  <c:v>0</c:v>
                </c:pt>
                <c:pt idx="74">
                  <c:v>1.2319790268315043</c:v>
                </c:pt>
                <c:pt idx="75">
                  <c:v>0.41664050733828101</c:v>
                </c:pt>
                <c:pt idx="76">
                  <c:v>0</c:v>
                </c:pt>
                <c:pt idx="77">
                  <c:v>0.95568775031350572</c:v>
                </c:pt>
                <c:pt idx="78">
                  <c:v>0.41664050733828101</c:v>
                </c:pt>
                <c:pt idx="79">
                  <c:v>0.41664050733828101</c:v>
                </c:pt>
                <c:pt idx="80">
                  <c:v>0.7649229846498885</c:v>
                </c:pt>
                <c:pt idx="81">
                  <c:v>0.62428209583566829</c:v>
                </c:pt>
                <c:pt idx="82">
                  <c:v>1.3398487830376371</c:v>
                </c:pt>
                <c:pt idx="83">
                  <c:v>0.87040390527902711</c:v>
                </c:pt>
                <c:pt idx="84">
                  <c:v>0.87040390527902711</c:v>
                </c:pt>
                <c:pt idx="85">
                  <c:v>0</c:v>
                </c:pt>
                <c:pt idx="86">
                  <c:v>0</c:v>
                </c:pt>
                <c:pt idx="87">
                  <c:v>0.87040390527902711</c:v>
                </c:pt>
                <c:pt idx="88">
                  <c:v>0</c:v>
                </c:pt>
                <c:pt idx="89">
                  <c:v>0</c:v>
                </c:pt>
                <c:pt idx="90">
                  <c:v>1.0265332645232967</c:v>
                </c:pt>
                <c:pt idx="91">
                  <c:v>0</c:v>
                </c:pt>
                <c:pt idx="92">
                  <c:v>0</c:v>
                </c:pt>
                <c:pt idx="93">
                  <c:v>0.7649229846498885</c:v>
                </c:pt>
                <c:pt idx="94">
                  <c:v>0</c:v>
                </c:pt>
                <c:pt idx="95">
                  <c:v>0</c:v>
                </c:pt>
                <c:pt idx="96">
                  <c:v>1.1414497734004674</c:v>
                </c:pt>
                <c:pt idx="97">
                  <c:v>0</c:v>
                </c:pt>
                <c:pt idx="98">
                  <c:v>0.41664050733828101</c:v>
                </c:pt>
                <c:pt idx="99">
                  <c:v>1.2319790268315043</c:v>
                </c:pt>
                <c:pt idx="100">
                  <c:v>0.41664050733828101</c:v>
                </c:pt>
                <c:pt idx="101">
                  <c:v>0.41664050733828101</c:v>
                </c:pt>
                <c:pt idx="102">
                  <c:v>1.5601458398490475</c:v>
                </c:pt>
                <c:pt idx="103">
                  <c:v>0.41664050733828101</c:v>
                </c:pt>
                <c:pt idx="104">
                  <c:v>0.41664050733828101</c:v>
                </c:pt>
                <c:pt idx="105">
                  <c:v>0.41664050733828101</c:v>
                </c:pt>
                <c:pt idx="106">
                  <c:v>0.41664050733828101</c:v>
                </c:pt>
                <c:pt idx="107">
                  <c:v>0</c:v>
                </c:pt>
                <c:pt idx="108">
                  <c:v>0.41664050733828101</c:v>
                </c:pt>
                <c:pt idx="109">
                  <c:v>1.3068537486930087</c:v>
                </c:pt>
                <c:pt idx="110">
                  <c:v>1.1414497734004674</c:v>
                </c:pt>
                <c:pt idx="111">
                  <c:v>0</c:v>
                </c:pt>
                <c:pt idx="112">
                  <c:v>1.3068537486930087</c:v>
                </c:pt>
                <c:pt idx="113">
                  <c:v>0.62428209583566829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0.62428209583566829</c:v>
                </c:pt>
                <c:pt idx="118">
                  <c:v>1.1889284837608534</c:v>
                </c:pt>
                <c:pt idx="119">
                  <c:v>1.1889284837608534</c:v>
                </c:pt>
                <c:pt idx="120">
                  <c:v>0.62428209583566829</c:v>
                </c:pt>
                <c:pt idx="121">
                  <c:v>0</c:v>
                </c:pt>
                <c:pt idx="122">
                  <c:v>0</c:v>
                </c:pt>
                <c:pt idx="123">
                  <c:v>1.0265332645232967</c:v>
                </c:pt>
                <c:pt idx="124">
                  <c:v>0.41664050733828101</c:v>
                </c:pt>
                <c:pt idx="125">
                  <c:v>1.1414497734004674</c:v>
                </c:pt>
                <c:pt idx="126">
                  <c:v>0.41664050733828101</c:v>
                </c:pt>
                <c:pt idx="127">
                  <c:v>0.95568775031350572</c:v>
                </c:pt>
                <c:pt idx="128">
                  <c:v>0.41664050733828101</c:v>
                </c:pt>
                <c:pt idx="129">
                  <c:v>0.62428209583566829</c:v>
                </c:pt>
                <c:pt idx="130">
                  <c:v>1.1889284837608534</c:v>
                </c:pt>
                <c:pt idx="131">
                  <c:v>1.1889284837608534</c:v>
                </c:pt>
                <c:pt idx="132">
                  <c:v>0</c:v>
                </c:pt>
                <c:pt idx="133">
                  <c:v>0</c:v>
                </c:pt>
                <c:pt idx="134">
                  <c:v>0.41664050733828101</c:v>
                </c:pt>
              </c:numCache>
            </c:numRef>
          </c:xVal>
          <c:yVal>
            <c:numRef>
              <c:f>'Interesting QS'!$Q$2:$Q$136</c:f>
              <c:numCache>
                <c:formatCode>General</c:formatCode>
                <c:ptCount val="1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1.0982975364946976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1.7331169814420644</c:v>
                </c:pt>
                <c:pt idx="13">
                  <c:v>0.51982799377571876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1.52270499273475</c:v>
                </c:pt>
                <c:pt idx="18">
                  <c:v>1.52270499273475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0.51982799377571876</c:v>
                </c:pt>
                <c:pt idx="24">
                  <c:v>0</c:v>
                </c:pt>
                <c:pt idx="25">
                  <c:v>0</c:v>
                </c:pt>
                <c:pt idx="26">
                  <c:v>0.51982799377571876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0.51982799377571876</c:v>
                </c:pt>
                <c:pt idx="34">
                  <c:v>0.51982799377571876</c:v>
                </c:pt>
                <c:pt idx="35">
                  <c:v>0.51982799377571876</c:v>
                </c:pt>
                <c:pt idx="36">
                  <c:v>2.0206926786820278</c:v>
                </c:pt>
                <c:pt idx="37">
                  <c:v>0.89927318731760375</c:v>
                </c:pt>
                <c:pt idx="38">
                  <c:v>0</c:v>
                </c:pt>
                <c:pt idx="39">
                  <c:v>0.51982799377571876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0.51982799377571876</c:v>
                </c:pt>
                <c:pt idx="46">
                  <c:v>0</c:v>
                </c:pt>
                <c:pt idx="47">
                  <c:v>0.89927318731760375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0.51982799377571876</c:v>
                </c:pt>
                <c:pt idx="56">
                  <c:v>0</c:v>
                </c:pt>
                <c:pt idx="57">
                  <c:v>0.89927318731760375</c:v>
                </c:pt>
                <c:pt idx="58">
                  <c:v>0.89927318731760375</c:v>
                </c:pt>
                <c:pt idx="59">
                  <c:v>0</c:v>
                </c:pt>
                <c:pt idx="60">
                  <c:v>0.51982799377571876</c:v>
                </c:pt>
                <c:pt idx="61">
                  <c:v>0.51982799377571876</c:v>
                </c:pt>
                <c:pt idx="62">
                  <c:v>0</c:v>
                </c:pt>
                <c:pt idx="63">
                  <c:v>0.51982799377571876</c:v>
                </c:pt>
                <c:pt idx="64">
                  <c:v>0</c:v>
                </c:pt>
                <c:pt idx="65">
                  <c:v>2.257822516034476</c:v>
                </c:pt>
                <c:pt idx="66">
                  <c:v>0.51982799377571876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1.8016094880273188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0.89927318731760375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0.51982799377571876</c:v>
                </c:pt>
                <c:pt idx="82">
                  <c:v>1.4578818967339924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0.89927318731760375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0.74973631556906106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0.89927318731760375</c:v>
                </c:pt>
                <c:pt idx="103">
                  <c:v>0</c:v>
                </c:pt>
                <c:pt idx="104">
                  <c:v>0.51982799377571876</c:v>
                </c:pt>
                <c:pt idx="105">
                  <c:v>0</c:v>
                </c:pt>
                <c:pt idx="106">
                  <c:v>0</c:v>
                </c:pt>
                <c:pt idx="107">
                  <c:v>0.51982799377571876</c:v>
                </c:pt>
                <c:pt idx="108">
                  <c:v>0</c:v>
                </c:pt>
                <c:pt idx="109">
                  <c:v>1.3816564825857869</c:v>
                </c:pt>
                <c:pt idx="110">
                  <c:v>0.51982799377571876</c:v>
                </c:pt>
                <c:pt idx="111">
                  <c:v>0</c:v>
                </c:pt>
                <c:pt idx="112">
                  <c:v>0.74973631556906106</c:v>
                </c:pt>
                <c:pt idx="113">
                  <c:v>0.51982799377571876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0.51982799377571876</c:v>
                </c:pt>
                <c:pt idx="125">
                  <c:v>1.3816564825857869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E4-4A95-A0BB-3E2D87FFC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4739952"/>
        <c:axId val="1254740368"/>
      </c:scatterChart>
      <c:valAx>
        <c:axId val="1254739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</a:t>
                </a:r>
                <a:r>
                  <a:rPr lang="pt-PT" baseline="0"/>
                  <a:t> absence of AC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54740368"/>
        <c:crosses val="autoZero"/>
        <c:crossBetween val="midCat"/>
      </c:valAx>
      <c:valAx>
        <c:axId val="125474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 presence of AC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5473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log(normalized</a:t>
            </a:r>
            <a:r>
              <a:rPr lang="pt-PT" baseline="0"/>
              <a:t> spectracounts + 1)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Decay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'Interesting QS'!$R$2:$R$136</c:f>
              <c:numCache>
                <c:formatCode>General</c:formatCode>
                <c:ptCount val="135"/>
                <c:pt idx="0">
                  <c:v>0.35024801833416286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0.98587535730839371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1.4882686154954599</c:v>
                </c:pt>
                <c:pt idx="13">
                  <c:v>0.54157924394658097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1.7251763014191372</c:v>
                </c:pt>
                <c:pt idx="18">
                  <c:v>1.7251763014191372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0.92634244662565512</c:v>
                </c:pt>
                <c:pt idx="24">
                  <c:v>0</c:v>
                </c:pt>
                <c:pt idx="25">
                  <c:v>0</c:v>
                </c:pt>
                <c:pt idx="26">
                  <c:v>0.54157924394658097</c:v>
                </c:pt>
                <c:pt idx="27">
                  <c:v>1.6226284261293251</c:v>
                </c:pt>
                <c:pt idx="28">
                  <c:v>1.6226284261293251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0.54157924394658097</c:v>
                </c:pt>
                <c:pt idx="34">
                  <c:v>0.54157924394658097</c:v>
                </c:pt>
                <c:pt idx="35">
                  <c:v>0.54157924394658097</c:v>
                </c:pt>
                <c:pt idx="36">
                  <c:v>2.3985996350953527</c:v>
                </c:pt>
                <c:pt idx="37">
                  <c:v>0.85733249643126852</c:v>
                </c:pt>
                <c:pt idx="38">
                  <c:v>0</c:v>
                </c:pt>
                <c:pt idx="39">
                  <c:v>1.127428777851599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0.67394199863408788</c:v>
                </c:pt>
                <c:pt idx="44">
                  <c:v>0.35024801833416286</c:v>
                </c:pt>
                <c:pt idx="45">
                  <c:v>0</c:v>
                </c:pt>
                <c:pt idx="46">
                  <c:v>0</c:v>
                </c:pt>
                <c:pt idx="47">
                  <c:v>0.54157924394658097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1.4117880045438689</c:v>
                </c:pt>
                <c:pt idx="55">
                  <c:v>0.35024801833416286</c:v>
                </c:pt>
                <c:pt idx="56">
                  <c:v>0.35024801833416286</c:v>
                </c:pt>
                <c:pt idx="57">
                  <c:v>1.085290578230065</c:v>
                </c:pt>
                <c:pt idx="58">
                  <c:v>1.085290578230065</c:v>
                </c:pt>
                <c:pt idx="59">
                  <c:v>0.54157924394658097</c:v>
                </c:pt>
                <c:pt idx="60">
                  <c:v>0</c:v>
                </c:pt>
                <c:pt idx="61">
                  <c:v>0</c:v>
                </c:pt>
                <c:pt idx="62">
                  <c:v>0.77524625974023642</c:v>
                </c:pt>
                <c:pt idx="63">
                  <c:v>0.67394199863408788</c:v>
                </c:pt>
                <c:pt idx="64">
                  <c:v>0</c:v>
                </c:pt>
                <c:pt idx="65">
                  <c:v>2.1611283253624993</c:v>
                </c:pt>
                <c:pt idx="66">
                  <c:v>0.54157924394658097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1.5679669068231543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1.1658376246901283</c:v>
                </c:pt>
                <c:pt idx="75">
                  <c:v>0</c:v>
                </c:pt>
                <c:pt idx="76">
                  <c:v>0</c:v>
                </c:pt>
                <c:pt idx="77">
                  <c:v>0.35024801833416286</c:v>
                </c:pt>
                <c:pt idx="78">
                  <c:v>0.54157924394658097</c:v>
                </c:pt>
                <c:pt idx="79">
                  <c:v>0.54157924394658097</c:v>
                </c:pt>
                <c:pt idx="80">
                  <c:v>0.35024801833416286</c:v>
                </c:pt>
                <c:pt idx="81">
                  <c:v>0.85733249643126852</c:v>
                </c:pt>
                <c:pt idx="82">
                  <c:v>0.92634244662565512</c:v>
                </c:pt>
                <c:pt idx="83">
                  <c:v>0.54157924394658097</c:v>
                </c:pt>
                <c:pt idx="84">
                  <c:v>0.54157924394658097</c:v>
                </c:pt>
                <c:pt idx="85">
                  <c:v>0.35024801833416286</c:v>
                </c:pt>
                <c:pt idx="86">
                  <c:v>0.35024801833416286</c:v>
                </c:pt>
                <c:pt idx="87">
                  <c:v>0.35024801833416286</c:v>
                </c:pt>
                <c:pt idx="88">
                  <c:v>0</c:v>
                </c:pt>
                <c:pt idx="89">
                  <c:v>0</c:v>
                </c:pt>
                <c:pt idx="90">
                  <c:v>0.92634244662565512</c:v>
                </c:pt>
                <c:pt idx="91">
                  <c:v>0</c:v>
                </c:pt>
                <c:pt idx="92">
                  <c:v>0</c:v>
                </c:pt>
                <c:pt idx="93">
                  <c:v>0.77524625974023642</c:v>
                </c:pt>
                <c:pt idx="94">
                  <c:v>0</c:v>
                </c:pt>
                <c:pt idx="95">
                  <c:v>0</c:v>
                </c:pt>
                <c:pt idx="96">
                  <c:v>0.54157924394658097</c:v>
                </c:pt>
                <c:pt idx="97">
                  <c:v>0</c:v>
                </c:pt>
                <c:pt idx="98">
                  <c:v>0</c:v>
                </c:pt>
                <c:pt idx="99">
                  <c:v>0.67394199863408788</c:v>
                </c:pt>
                <c:pt idx="100">
                  <c:v>0</c:v>
                </c:pt>
                <c:pt idx="101">
                  <c:v>0</c:v>
                </c:pt>
                <c:pt idx="102">
                  <c:v>1.4117880045438689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0.54157924394658097</c:v>
                </c:pt>
                <c:pt idx="107">
                  <c:v>0</c:v>
                </c:pt>
                <c:pt idx="108">
                  <c:v>0.35024801833416286</c:v>
                </c:pt>
                <c:pt idx="109">
                  <c:v>2.0795791669701309</c:v>
                </c:pt>
                <c:pt idx="110">
                  <c:v>0.92634244662565512</c:v>
                </c:pt>
                <c:pt idx="111">
                  <c:v>0.35024801833416286</c:v>
                </c:pt>
                <c:pt idx="112">
                  <c:v>1.2641091563058084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0.67394199863408788</c:v>
                </c:pt>
                <c:pt idx="119">
                  <c:v>0.67394199863408788</c:v>
                </c:pt>
                <c:pt idx="120">
                  <c:v>0</c:v>
                </c:pt>
                <c:pt idx="121">
                  <c:v>0.54157924394658097</c:v>
                </c:pt>
                <c:pt idx="122">
                  <c:v>0</c:v>
                </c:pt>
                <c:pt idx="123">
                  <c:v>0.85733249643126852</c:v>
                </c:pt>
                <c:pt idx="124">
                  <c:v>0</c:v>
                </c:pt>
                <c:pt idx="125">
                  <c:v>1.085290578230065</c:v>
                </c:pt>
                <c:pt idx="126">
                  <c:v>0</c:v>
                </c:pt>
                <c:pt idx="127">
                  <c:v>0.54157924394658097</c:v>
                </c:pt>
                <c:pt idx="128">
                  <c:v>0</c:v>
                </c:pt>
                <c:pt idx="129">
                  <c:v>0</c:v>
                </c:pt>
                <c:pt idx="130">
                  <c:v>0.67394199863408788</c:v>
                </c:pt>
                <c:pt idx="131">
                  <c:v>0.67394199863408788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</c:numCache>
            </c:numRef>
          </c:xVal>
          <c:yVal>
            <c:numRef>
              <c:f>'Interesting QS'!$S$2:$S$136</c:f>
              <c:numCache>
                <c:formatCode>General</c:formatCode>
                <c:ptCount val="135"/>
                <c:pt idx="0">
                  <c:v>0.31175386105575426</c:v>
                </c:pt>
                <c:pt idx="1">
                  <c:v>0.31175386105575426</c:v>
                </c:pt>
                <c:pt idx="2">
                  <c:v>0</c:v>
                </c:pt>
                <c:pt idx="3">
                  <c:v>0</c:v>
                </c:pt>
                <c:pt idx="4">
                  <c:v>0.31175386105575426</c:v>
                </c:pt>
                <c:pt idx="5">
                  <c:v>1.4171394097273255</c:v>
                </c:pt>
                <c:pt idx="6">
                  <c:v>0.31175386105575426</c:v>
                </c:pt>
                <c:pt idx="7">
                  <c:v>0.31175386105575426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1.5757649805367193</c:v>
                </c:pt>
                <c:pt idx="13">
                  <c:v>0.795184589682424</c:v>
                </c:pt>
                <c:pt idx="14">
                  <c:v>0</c:v>
                </c:pt>
                <c:pt idx="15">
                  <c:v>0</c:v>
                </c:pt>
                <c:pt idx="16">
                  <c:v>0.31175386105575426</c:v>
                </c:pt>
                <c:pt idx="17">
                  <c:v>1.6215916758592179</c:v>
                </c:pt>
                <c:pt idx="18">
                  <c:v>1.6215916758592179</c:v>
                </c:pt>
                <c:pt idx="19">
                  <c:v>0</c:v>
                </c:pt>
                <c:pt idx="20">
                  <c:v>0</c:v>
                </c:pt>
                <c:pt idx="21">
                  <c:v>0.31175386105575426</c:v>
                </c:pt>
                <c:pt idx="22">
                  <c:v>0</c:v>
                </c:pt>
                <c:pt idx="23">
                  <c:v>0.71516735784845786</c:v>
                </c:pt>
                <c:pt idx="24">
                  <c:v>0.31175386105575426</c:v>
                </c:pt>
                <c:pt idx="25">
                  <c:v>0</c:v>
                </c:pt>
                <c:pt idx="26">
                  <c:v>0.86213137931303718</c:v>
                </c:pt>
                <c:pt idx="27">
                  <c:v>1.3412366232386923</c:v>
                </c:pt>
                <c:pt idx="28">
                  <c:v>1.3412366232386923</c:v>
                </c:pt>
                <c:pt idx="29">
                  <c:v>0.31175386105575426</c:v>
                </c:pt>
                <c:pt idx="30">
                  <c:v>0.31175386105575426</c:v>
                </c:pt>
                <c:pt idx="31">
                  <c:v>0.61700034112089897</c:v>
                </c:pt>
                <c:pt idx="32">
                  <c:v>0.61700034112089897</c:v>
                </c:pt>
                <c:pt idx="33">
                  <c:v>0.71516735784845786</c:v>
                </c:pt>
                <c:pt idx="34">
                  <c:v>0.71516735784845786</c:v>
                </c:pt>
                <c:pt idx="35">
                  <c:v>0.31175386105575426</c:v>
                </c:pt>
                <c:pt idx="36">
                  <c:v>2.4213241774638616</c:v>
                </c:pt>
                <c:pt idx="37">
                  <c:v>1.0595634179012676</c:v>
                </c:pt>
                <c:pt idx="38">
                  <c:v>0</c:v>
                </c:pt>
                <c:pt idx="39">
                  <c:v>0.61700034112089897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0.31175386105575426</c:v>
                </c:pt>
                <c:pt idx="44">
                  <c:v>0.48995847942483461</c:v>
                </c:pt>
                <c:pt idx="45">
                  <c:v>0</c:v>
                </c:pt>
                <c:pt idx="46">
                  <c:v>0.86213137931303718</c:v>
                </c:pt>
                <c:pt idx="47">
                  <c:v>0</c:v>
                </c:pt>
                <c:pt idx="48">
                  <c:v>0</c:v>
                </c:pt>
                <c:pt idx="49">
                  <c:v>0.48995847942483461</c:v>
                </c:pt>
                <c:pt idx="50">
                  <c:v>0</c:v>
                </c:pt>
                <c:pt idx="51">
                  <c:v>0.48995847942483461</c:v>
                </c:pt>
                <c:pt idx="52">
                  <c:v>0</c:v>
                </c:pt>
                <c:pt idx="53">
                  <c:v>0</c:v>
                </c:pt>
                <c:pt idx="54">
                  <c:v>1.51067903103221</c:v>
                </c:pt>
                <c:pt idx="55">
                  <c:v>0</c:v>
                </c:pt>
                <c:pt idx="56">
                  <c:v>0</c:v>
                </c:pt>
                <c:pt idx="57">
                  <c:v>1.51067903103221</c:v>
                </c:pt>
                <c:pt idx="58">
                  <c:v>1.51067903103221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0.92064500140678762</c:v>
                </c:pt>
                <c:pt idx="63">
                  <c:v>0.31175386105575426</c:v>
                </c:pt>
                <c:pt idx="64">
                  <c:v>0</c:v>
                </c:pt>
                <c:pt idx="65">
                  <c:v>2.296358004741391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0.795184589682424</c:v>
                </c:pt>
                <c:pt idx="70">
                  <c:v>1.51067903103221</c:v>
                </c:pt>
                <c:pt idx="71">
                  <c:v>0.92064500140678762</c:v>
                </c:pt>
                <c:pt idx="72">
                  <c:v>0</c:v>
                </c:pt>
                <c:pt idx="73">
                  <c:v>0.31175386105575426</c:v>
                </c:pt>
                <c:pt idx="74">
                  <c:v>0.48995847942483461</c:v>
                </c:pt>
                <c:pt idx="75">
                  <c:v>0.31175386105575426</c:v>
                </c:pt>
                <c:pt idx="76">
                  <c:v>0</c:v>
                </c:pt>
                <c:pt idx="77">
                  <c:v>1.0976043288744108</c:v>
                </c:pt>
                <c:pt idx="78">
                  <c:v>0</c:v>
                </c:pt>
                <c:pt idx="79">
                  <c:v>0</c:v>
                </c:pt>
                <c:pt idx="80">
                  <c:v>1.1947917577219247</c:v>
                </c:pt>
                <c:pt idx="81">
                  <c:v>0.71516735784845786</c:v>
                </c:pt>
                <c:pt idx="82">
                  <c:v>1.3993275321586789</c:v>
                </c:pt>
                <c:pt idx="83">
                  <c:v>0</c:v>
                </c:pt>
                <c:pt idx="84">
                  <c:v>0.86213137931303718</c:v>
                </c:pt>
                <c:pt idx="85">
                  <c:v>0</c:v>
                </c:pt>
                <c:pt idx="86">
                  <c:v>0</c:v>
                </c:pt>
                <c:pt idx="87">
                  <c:v>0.92064500140678762</c:v>
                </c:pt>
                <c:pt idx="88">
                  <c:v>0</c:v>
                </c:pt>
                <c:pt idx="89">
                  <c:v>0</c:v>
                </c:pt>
                <c:pt idx="90">
                  <c:v>0.71516735784845786</c:v>
                </c:pt>
                <c:pt idx="91">
                  <c:v>0.31175386105575426</c:v>
                </c:pt>
                <c:pt idx="92">
                  <c:v>0.31175386105575426</c:v>
                </c:pt>
                <c:pt idx="93">
                  <c:v>0.795184589682424</c:v>
                </c:pt>
                <c:pt idx="94">
                  <c:v>0</c:v>
                </c:pt>
                <c:pt idx="95">
                  <c:v>0</c:v>
                </c:pt>
                <c:pt idx="96">
                  <c:v>1.0595634179012676</c:v>
                </c:pt>
                <c:pt idx="97">
                  <c:v>0.31175386105575426</c:v>
                </c:pt>
                <c:pt idx="98">
                  <c:v>0.31175386105575426</c:v>
                </c:pt>
                <c:pt idx="99">
                  <c:v>0.31175386105575426</c:v>
                </c:pt>
                <c:pt idx="100">
                  <c:v>0.31175386105575426</c:v>
                </c:pt>
                <c:pt idx="101">
                  <c:v>0</c:v>
                </c:pt>
                <c:pt idx="102">
                  <c:v>1.1646502159342969</c:v>
                </c:pt>
                <c:pt idx="103">
                  <c:v>0</c:v>
                </c:pt>
                <c:pt idx="104">
                  <c:v>0.31175386105575426</c:v>
                </c:pt>
                <c:pt idx="105">
                  <c:v>0</c:v>
                </c:pt>
                <c:pt idx="106">
                  <c:v>0</c:v>
                </c:pt>
                <c:pt idx="107">
                  <c:v>0.48995847942483461</c:v>
                </c:pt>
                <c:pt idx="108">
                  <c:v>0.31175386105575426</c:v>
                </c:pt>
                <c:pt idx="109">
                  <c:v>1.7831171374904671</c:v>
                </c:pt>
                <c:pt idx="110">
                  <c:v>0.61700034112089897</c:v>
                </c:pt>
                <c:pt idx="111">
                  <c:v>0.795184589682424</c:v>
                </c:pt>
                <c:pt idx="112">
                  <c:v>1.2741578492636798</c:v>
                </c:pt>
                <c:pt idx="113">
                  <c:v>0</c:v>
                </c:pt>
                <c:pt idx="114">
                  <c:v>0</c:v>
                </c:pt>
                <c:pt idx="115">
                  <c:v>0.48995847942483461</c:v>
                </c:pt>
                <c:pt idx="116">
                  <c:v>0.48995847942483461</c:v>
                </c:pt>
                <c:pt idx="117">
                  <c:v>0</c:v>
                </c:pt>
                <c:pt idx="118">
                  <c:v>0.61700034112089897</c:v>
                </c:pt>
                <c:pt idx="119">
                  <c:v>0.61700034112089897</c:v>
                </c:pt>
                <c:pt idx="120">
                  <c:v>0.31175386105575426</c:v>
                </c:pt>
                <c:pt idx="121">
                  <c:v>0</c:v>
                </c:pt>
                <c:pt idx="122">
                  <c:v>0.31175386105575426</c:v>
                </c:pt>
                <c:pt idx="123">
                  <c:v>0.31175386105575426</c:v>
                </c:pt>
                <c:pt idx="124">
                  <c:v>0.61700034112089897</c:v>
                </c:pt>
                <c:pt idx="125">
                  <c:v>1.320146286111054</c:v>
                </c:pt>
                <c:pt idx="126">
                  <c:v>0.31175386105575426</c:v>
                </c:pt>
                <c:pt idx="127">
                  <c:v>1.0976043288744108</c:v>
                </c:pt>
                <c:pt idx="128">
                  <c:v>0</c:v>
                </c:pt>
                <c:pt idx="129">
                  <c:v>0.71516735784845786</c:v>
                </c:pt>
                <c:pt idx="130">
                  <c:v>1.1646502159342969</c:v>
                </c:pt>
                <c:pt idx="131">
                  <c:v>1.1646502159342969</c:v>
                </c:pt>
                <c:pt idx="132">
                  <c:v>0.31175386105575426</c:v>
                </c:pt>
                <c:pt idx="133">
                  <c:v>0.31175386105575426</c:v>
                </c:pt>
                <c:pt idx="134">
                  <c:v>0.31175386105575426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5E4-4A95-A0BB-3E2D87FFC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4739952"/>
        <c:axId val="1254740368"/>
      </c:scatterChart>
      <c:valAx>
        <c:axId val="1254739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</a:t>
                </a:r>
                <a:r>
                  <a:rPr lang="pt-PT" baseline="0"/>
                  <a:t> absence of AC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54740368"/>
        <c:crosses val="autoZero"/>
        <c:crossBetween val="midCat"/>
      </c:valAx>
      <c:valAx>
        <c:axId val="125474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 presence of AC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547399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F4BE-5627-43E9-B446-9960A300E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596E6A-8225-490B-8DE2-22EE950EA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FA1C9B-F605-4305-8C8B-3706DDE4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92448E-4D05-4FDA-8AE1-99083481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AC40FC-CDAD-4078-8163-4D56B301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047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074DB-F8A8-4596-AF76-18C18E3C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CDCDE97-BBBC-4546-901C-C69BECEE7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56ADB38-736F-4976-A968-D9AD470B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15E3212-B24A-4B54-AF92-D13E6D33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572564-B17F-461D-818A-555F1914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98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E1AA32-3E57-448B-90E2-BA6E88CB4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C43F1FF-7D60-42A1-B0BF-EEE265CB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157F84-48C2-4DFD-B16A-C8A3E20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BC05607-FDAC-43D3-B5B6-F1D4DB57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0BBA5B-D3D1-48CF-93A7-483D273E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3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A03FA-585B-4BB6-A591-A3782FF0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420BD1-4931-4831-BF5C-073B232C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C454E3-4C22-45F8-B443-67732D74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251B5B-49CE-41D3-8C9E-C74FC65F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F4E571-68C2-4EE1-8100-5F64ED40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66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D80D5-0520-4E56-A65B-40F889EB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912CF1A-777D-4FA1-B94A-54EC3DFE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0637D0-5A15-4581-B3E0-2F4DC3E5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E31E6F-DF1B-4BFE-A4E0-8A53C63E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F40419-8E2D-45EF-925A-492C9E12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3265D-0D0A-433B-95A6-1895DA8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719AC1-3069-42F2-80BE-C5619662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D26760-5B3A-496C-9E01-CD1340ED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A50E97B-DA2A-4EC0-BCF6-559AA115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C9107F-6A49-4E5D-8007-780BE2CA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9E9F9AE-8693-4013-B6D1-EF4088B2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20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9AAA3-96A8-4387-BB22-A569C946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8E6A3A0-CD33-43B7-A3E5-999B15B32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F652846-8087-4C95-BCE9-0FE8A1D4A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B047D3F-04F8-4DA9-AEA5-EABBB6B15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7260BE2-65DF-49FF-B904-962418967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FBB1560-DE7D-4A0A-8EBA-954A9CDE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FEDAF73-D34D-4E6B-B3B9-837D48B8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CB1C330-0089-4BD4-9029-CFC03336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0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95FAF-1E03-40C6-9A45-0E338169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DC37929-0359-4636-B797-7F2DF225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25F750E-3F02-4D92-90C3-6429C8A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BBF0CF-951A-4F10-839B-4BC27486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4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C64CCC4-506F-4855-BF90-BB6F80F9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A84CCBE-BE2C-4804-A83F-ADD05E96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3430ABC-A376-4886-8CB8-64BF2D26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35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76F6-FD5F-45BE-ABF0-986098D0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E63426-AD5B-4EF5-842D-340C99EB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51EF643-E92E-4767-96A5-EF6B7DE86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62582D-69F2-4987-B140-9DA6B27D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D9AADA9-6372-4DB4-AF34-402516D1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62DF099-E222-4CB9-A417-C2CB1551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515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6CD8-86E9-42D7-99D6-E34DEB80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938B263-7484-43FD-A227-5816BA976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5311B74-98A5-4AA9-B9D1-5E2B62B42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229516B-69FF-4720-B328-1D273BFE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2A1B7D-C15D-430B-AD6F-3F170377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3D3657-73FC-44D4-9E84-2C71A7DC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28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762340-1FF0-4240-A64D-5BBB70CD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C543A3-CFD9-4378-9543-63F3543C2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20F8AB-AC84-4B28-A6DD-63FC0EA7A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E82A-F39F-407D-BCE3-441B564E0A2C}" type="datetimeFigureOut">
              <a:rPr lang="pt-PT" smtClean="0"/>
              <a:t>10/05/2021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96CBF6-5599-458F-A7B7-80BD30BC0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D8B8FF-C035-4DDD-AB0A-17CA6A9F2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449D7-529E-4F1F-84AA-C6A3183A73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74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hmu/QS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103F7-966F-44A5-A254-29B63CABE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Quorum sensing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90BFF0-4263-41FD-8BEF-8849E2AAE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of </a:t>
            </a:r>
            <a:r>
              <a:rPr lang="en-ZA" i="1" dirty="0" err="1"/>
              <a:t>Methanobacterium</a:t>
            </a:r>
            <a:r>
              <a:rPr lang="en-ZA" i="1" dirty="0"/>
              <a:t> </a:t>
            </a:r>
            <a:r>
              <a:rPr lang="en-ZA" i="1" dirty="0" err="1"/>
              <a:t>formicicum</a:t>
            </a:r>
            <a:r>
              <a:rPr lang="en-ZA" i="1" dirty="0"/>
              <a:t> </a:t>
            </a:r>
            <a:r>
              <a:rPr lang="en-ZA" dirty="0"/>
              <a:t>in the absence and presence of Activated Carbon</a:t>
            </a:r>
          </a:p>
        </p:txBody>
      </p:sp>
    </p:spTree>
    <p:extLst>
      <p:ext uri="{BB962C8B-B14F-4D97-AF65-F5344CB8AC3E}">
        <p14:creationId xmlns:p14="http://schemas.microsoft.com/office/powerpoint/2010/main" val="81416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ADA85-612C-4C18-929E-AA3EEB78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Decay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B9C81CE-6C08-4D5A-A5DF-B93698C05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631819"/>
              </p:ext>
            </p:extLst>
          </p:nvPr>
        </p:nvGraphicFramePr>
        <p:xfrm>
          <a:off x="2282409" y="603504"/>
          <a:ext cx="7627181" cy="588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828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F2211-DD3C-4B61-8298-D2174500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Tables of detection/expression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A27CD4C-F018-43A3-9089-86DFD5DE0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01457"/>
              </p:ext>
            </p:extLst>
          </p:nvPr>
        </p:nvGraphicFramePr>
        <p:xfrm>
          <a:off x="342362" y="1574800"/>
          <a:ext cx="115072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99">
                  <a:extLst>
                    <a:ext uri="{9D8B030D-6E8A-4147-A177-3AD203B41FA5}">
                      <a16:colId xmlns:a16="http://schemas.microsoft.com/office/drawing/2014/main" val="2292683547"/>
                    </a:ext>
                  </a:extLst>
                </a:gridCol>
                <a:gridCol w="1853184">
                  <a:extLst>
                    <a:ext uri="{9D8B030D-6E8A-4147-A177-3AD203B41FA5}">
                      <a16:colId xmlns:a16="http://schemas.microsoft.com/office/drawing/2014/main" val="3395663309"/>
                    </a:ext>
                  </a:extLst>
                </a:gridCol>
                <a:gridCol w="2174494">
                  <a:extLst>
                    <a:ext uri="{9D8B030D-6E8A-4147-A177-3AD203B41FA5}">
                      <a16:colId xmlns:a16="http://schemas.microsoft.com/office/drawing/2014/main" val="224693427"/>
                    </a:ext>
                  </a:extLst>
                </a:gridCol>
                <a:gridCol w="2308352">
                  <a:extLst>
                    <a:ext uri="{9D8B030D-6E8A-4147-A177-3AD203B41FA5}">
                      <a16:colId xmlns:a16="http://schemas.microsoft.com/office/drawing/2014/main" val="430776820"/>
                    </a:ext>
                  </a:extLst>
                </a:gridCol>
                <a:gridCol w="1437450">
                  <a:extLst>
                    <a:ext uri="{9D8B030D-6E8A-4147-A177-3AD203B41FA5}">
                      <a16:colId xmlns:a16="http://schemas.microsoft.com/office/drawing/2014/main" val="2383221473"/>
                    </a:ext>
                  </a:extLst>
                </a:gridCol>
                <a:gridCol w="926396">
                  <a:extLst>
                    <a:ext uri="{9D8B030D-6E8A-4147-A177-3AD203B41FA5}">
                      <a16:colId xmlns:a16="http://schemas.microsoft.com/office/drawing/2014/main" val="352249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noProof="0"/>
                        <a:t>Methane production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Absent in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Overexpressed in 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Underexpressed in 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Absent in 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61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noProof="0"/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8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noProof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1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noProof="0"/>
                        <a:t>Decay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20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noProof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noProof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463"/>
                  </a:ext>
                </a:extLst>
              </a:tr>
            </a:tbl>
          </a:graphicData>
        </a:graphic>
      </p:graphicFrame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DEC9BF0B-9F9C-4D11-B6D2-E59F78AA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4348"/>
            <a:ext cx="10515600" cy="1748654"/>
          </a:xfrm>
        </p:spPr>
        <p:txBody>
          <a:bodyPr/>
          <a:lstStyle/>
          <a:p>
            <a:r>
              <a:rPr lang="en-ZA" dirty="0"/>
              <a:t>Lag and exponential phases show more QS activity in the absence of AC</a:t>
            </a:r>
          </a:p>
          <a:p>
            <a:r>
              <a:rPr lang="en-ZA" dirty="0"/>
              <a:t>Decay phase shows the contrary</a:t>
            </a:r>
          </a:p>
        </p:txBody>
      </p:sp>
    </p:spTree>
    <p:extLst>
      <p:ext uri="{BB962C8B-B14F-4D97-AF65-F5344CB8AC3E}">
        <p14:creationId xmlns:p14="http://schemas.microsoft.com/office/powerpoint/2010/main" val="338703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F1A2A-560B-45CB-86DC-E40A187C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Interesting cases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8A162B-B8A7-4923-BF3B-E9BF90FF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ZA" dirty="0"/>
              <a:t>A0A090I5F3 is much more expressed (10x) in presence of AC in lag and exponential phases</a:t>
            </a:r>
          </a:p>
          <a:p>
            <a:pPr algn="just"/>
            <a:r>
              <a:rPr lang="en-ZA" dirty="0"/>
              <a:t>A0A089ZHQ4, A0A090JVY8 decrease a lot in presence of AC in lag and exponential phases</a:t>
            </a:r>
          </a:p>
          <a:p>
            <a:pPr algn="just"/>
            <a:r>
              <a:rPr lang="en-ZA" dirty="0"/>
              <a:t>A0A090JVT4 has 22 norm in presence and 0 in absence of AC in lag phase</a:t>
            </a:r>
          </a:p>
          <a:p>
            <a:pPr algn="just"/>
            <a:r>
              <a:rPr lang="en-ZA" dirty="0"/>
              <a:t>A0A090I2L6, A0A090JWN0, A0A090I613 and A0A090I151 are very expressed in all samples and conditions (over 20 norm); A0A090I3J2 is extreme (over 50 norm in all)</a:t>
            </a:r>
          </a:p>
          <a:p>
            <a:pPr algn="just"/>
            <a:r>
              <a:rPr lang="en-ZA" dirty="0"/>
              <a:t>A0A090I9J6 and A0A090I6T8 always disappear in absence of AC (but low quant)</a:t>
            </a:r>
          </a:p>
          <a:p>
            <a:pPr algn="just"/>
            <a:r>
              <a:rPr lang="en-ZA" dirty="0"/>
              <a:t>A0A090JVT4, A0A090JTT4, A0A090I171 always increase in AC</a:t>
            </a:r>
          </a:p>
          <a:p>
            <a:pPr algn="just"/>
            <a:r>
              <a:rPr lang="en-ZA" dirty="0"/>
              <a:t>A0A090I579, A0A090I4G2, A0A090I0N7, A0A090I9J6, A0A090I6T8 and A0A090IAD3  always decrease in AC</a:t>
            </a:r>
          </a:p>
        </p:txBody>
      </p:sp>
    </p:spTree>
    <p:extLst>
      <p:ext uri="{BB962C8B-B14F-4D97-AF65-F5344CB8AC3E}">
        <p14:creationId xmlns:p14="http://schemas.microsoft.com/office/powerpoint/2010/main" val="97203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644E0-AE2B-4E25-9BC6-47CE6AD4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Samples for proteomics analysis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680497-9197-4409-80E6-D0559A6A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1 (</a:t>
            </a:r>
            <a:r>
              <a:rPr lang="en-ZA" sz="1800" b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CS1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Cultura pura </a:t>
            </a:r>
            <a:r>
              <a:rPr lang="en-ZA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Methanobacterium formicicum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(controlo 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material), na </a:t>
            </a:r>
            <a:r>
              <a:rPr lang="en-ZA" sz="18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inicial da produção de metano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(“initial methane production” – IMP)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2 (</a:t>
            </a:r>
            <a:r>
              <a:rPr lang="en-ZA" sz="1800" b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CS2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Cultura pura </a:t>
            </a:r>
            <a:r>
              <a:rPr lang="en-ZA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formicicum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(controlo 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material), na </a:t>
            </a:r>
            <a:r>
              <a:rPr lang="en-ZA" sz="18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exponencial da produção de metano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(“exponential methane production” – EMP)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3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ZA" sz="1800" b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CS3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Cultura pura </a:t>
            </a:r>
            <a:r>
              <a:rPr lang="en-ZA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formicicum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(controlo 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material), na f</a:t>
            </a:r>
            <a:r>
              <a:rPr lang="en-ZA" sz="18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 final da produção de metano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(“End of methane production” – END)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ZA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4 (</a:t>
            </a:r>
            <a:r>
              <a:rPr lang="en-ZA" sz="1800" b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CS4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Cultura pura </a:t>
            </a:r>
            <a:r>
              <a:rPr lang="en-ZA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formicicum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+ 0.5 g/L activated carbon (AC), na </a:t>
            </a:r>
            <a:r>
              <a:rPr lang="en-ZA" sz="18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inicial da produção de metano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(IMP)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(</a:t>
            </a:r>
            <a:r>
              <a:rPr lang="en-ZA" sz="1800" b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CS5)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Cultura pura </a:t>
            </a:r>
            <a:r>
              <a:rPr lang="en-ZA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formicicum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+ 0.5 g/L AC, na </a:t>
            </a:r>
            <a:r>
              <a:rPr lang="en-ZA" sz="18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exponencial da produção de metano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(EMP)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(</a:t>
            </a:r>
            <a:r>
              <a:rPr lang="en-ZA" sz="1800" b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CS6</a:t>
            </a:r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Cultura pura </a:t>
            </a:r>
            <a:r>
              <a:rPr lang="en-ZA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formicicum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+ 0.5 g/L AC, na </a:t>
            </a:r>
            <a:r>
              <a:rPr lang="en-ZA" sz="18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fase final da produção de metano</a:t>
            </a:r>
            <a:r>
              <a:rPr lang="en-Z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(END)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Z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ZA" sz="1800"/>
              <a:t>For each sample, two sub-samples were obtained, 1 uL and 4 or 9 uL , and for each sub-sample, two files were obtained (.wiff and .wiff.scan)</a:t>
            </a:r>
          </a:p>
        </p:txBody>
      </p:sp>
    </p:spTree>
    <p:extLst>
      <p:ext uri="{BB962C8B-B14F-4D97-AF65-F5344CB8AC3E}">
        <p14:creationId xmlns:p14="http://schemas.microsoft.com/office/powerpoint/2010/main" val="47606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AD6C2-6C98-4354-AE6F-ACE81728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Proteomics analysis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465D37-4224-4E91-86E5-95403377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ZA" dirty="0"/>
          </a:p>
          <a:p>
            <a:r>
              <a:rPr lang="en-ZA" dirty="0" err="1"/>
              <a:t>MSConvert</a:t>
            </a:r>
            <a:r>
              <a:rPr lang="en-ZA" dirty="0"/>
              <a:t>, from </a:t>
            </a:r>
            <a:r>
              <a:rPr lang="en-ZA" dirty="0" err="1"/>
              <a:t>ProteoWizard</a:t>
            </a:r>
            <a:r>
              <a:rPr lang="en-ZA" dirty="0"/>
              <a:t> 3.0.20226 64-bit, was used for peak picking the </a:t>
            </a:r>
            <a:r>
              <a:rPr lang="en-ZA" dirty="0" err="1"/>
              <a:t>wiff</a:t>
            </a:r>
            <a:r>
              <a:rPr lang="en-ZA" dirty="0"/>
              <a:t> files into MGF format</a:t>
            </a:r>
          </a:p>
          <a:p>
            <a:endParaRPr lang="en-ZA" dirty="0"/>
          </a:p>
          <a:p>
            <a:r>
              <a:rPr lang="en-ZA" dirty="0" err="1"/>
              <a:t>SearchGUI</a:t>
            </a:r>
            <a:r>
              <a:rPr lang="en-ZA" dirty="0"/>
              <a:t> 3.3.20 was used for Peptide-to-Spectrum matching the MGF files.</a:t>
            </a:r>
          </a:p>
          <a:p>
            <a:pPr lvl="1"/>
            <a:r>
              <a:rPr lang="en-ZA" dirty="0"/>
              <a:t>Search engines: </a:t>
            </a:r>
            <a:r>
              <a:rPr lang="en-ZA" dirty="0" err="1"/>
              <a:t>Myri</a:t>
            </a:r>
            <a:r>
              <a:rPr lang="en-ZA" dirty="0"/>
              <a:t>-match, MS-GF+, </a:t>
            </a:r>
            <a:r>
              <a:rPr lang="en-ZA" dirty="0" err="1"/>
              <a:t>X!Tandem</a:t>
            </a:r>
            <a:endParaRPr lang="en-ZA" dirty="0"/>
          </a:p>
          <a:p>
            <a:pPr lvl="1"/>
            <a:r>
              <a:rPr lang="en-ZA" dirty="0"/>
              <a:t>Precursor tolerance: 10 ppm</a:t>
            </a:r>
          </a:p>
          <a:p>
            <a:pPr lvl="1"/>
            <a:r>
              <a:rPr lang="en-ZA" dirty="0"/>
              <a:t>Fragment tolerance: 0.02 Da</a:t>
            </a:r>
          </a:p>
          <a:p>
            <a:pPr lvl="1"/>
            <a:r>
              <a:rPr lang="en-ZA" dirty="0"/>
              <a:t>Enzyme: Trypsin</a:t>
            </a:r>
          </a:p>
          <a:p>
            <a:pPr lvl="1"/>
            <a:r>
              <a:rPr lang="en-ZA" dirty="0"/>
              <a:t>Fixed modifications: </a:t>
            </a:r>
            <a:r>
              <a:rPr lang="en-ZA" dirty="0" err="1"/>
              <a:t>Carbamidomethylation</a:t>
            </a:r>
            <a:r>
              <a:rPr lang="en-ZA" dirty="0"/>
              <a:t> of C</a:t>
            </a:r>
          </a:p>
          <a:p>
            <a:pPr lvl="1"/>
            <a:r>
              <a:rPr lang="en-ZA" dirty="0"/>
              <a:t>Variable modifications: Oxidation of M, Acetylation of protein N-term</a:t>
            </a:r>
          </a:p>
          <a:p>
            <a:pPr lvl="1"/>
            <a:r>
              <a:rPr lang="en-ZA" dirty="0"/>
              <a:t>Max missed cleavages: 2</a:t>
            </a:r>
          </a:p>
          <a:p>
            <a:pPr lvl="1"/>
            <a:endParaRPr lang="en-ZA" dirty="0"/>
          </a:p>
          <a:p>
            <a:r>
              <a:rPr lang="en-ZA" dirty="0"/>
              <a:t>Peptide-Shaker 1.16.42 was used for protein inference at 1% FDR</a:t>
            </a:r>
          </a:p>
          <a:p>
            <a:pPr lvl="1"/>
            <a:r>
              <a:rPr lang="en-ZA" dirty="0"/>
              <a:t>Quantification was performed with spectra count, counts were normalized by dividing by total sample quantification and multiplying by 10000, and were log transformed by log10(value + 1)</a:t>
            </a:r>
          </a:p>
        </p:txBody>
      </p:sp>
    </p:spTree>
    <p:extLst>
      <p:ext uri="{BB962C8B-B14F-4D97-AF65-F5344CB8AC3E}">
        <p14:creationId xmlns:p14="http://schemas.microsoft.com/office/powerpoint/2010/main" val="20352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71B3E-B51F-439A-8A38-6B3E9A7D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Gene annotation and information retrieval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1FE2FC-B5A3-4CCD-9EFC-4F5E1B9B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Information was retrieved with </a:t>
            </a:r>
            <a:r>
              <a:rPr lang="en-ZA" b="1" dirty="0"/>
              <a:t>UPIMAPI</a:t>
            </a:r>
            <a:r>
              <a:rPr lang="en-ZA" dirty="0"/>
              <a:t> for the IDs of M. </a:t>
            </a:r>
            <a:r>
              <a:rPr lang="en-ZA" dirty="0" err="1"/>
              <a:t>formicicum</a:t>
            </a:r>
            <a:endParaRPr lang="en-ZA" dirty="0"/>
          </a:p>
          <a:p>
            <a:r>
              <a:rPr lang="en-ZA" dirty="0"/>
              <a:t>Genes of M. </a:t>
            </a:r>
            <a:r>
              <a:rPr lang="en-ZA" dirty="0" err="1"/>
              <a:t>formicicum</a:t>
            </a:r>
            <a:r>
              <a:rPr lang="en-ZA" dirty="0"/>
              <a:t> (in FASTA format) were submitted for domain-based annotation with </a:t>
            </a:r>
            <a:r>
              <a:rPr lang="en-ZA" b="1" dirty="0" err="1"/>
              <a:t>reCOGnizer</a:t>
            </a:r>
            <a:endParaRPr lang="en-ZA" b="1" dirty="0"/>
          </a:p>
          <a:p>
            <a:pPr lvl="1"/>
            <a:r>
              <a:rPr lang="en-ZA" dirty="0"/>
              <a:t>Max-target-sequences set to 15</a:t>
            </a:r>
          </a:p>
          <a:p>
            <a:r>
              <a:rPr lang="en-ZA" dirty="0"/>
              <a:t>As described in Du et al (2021), several genes for quorum sensing have been detected in Archaea</a:t>
            </a:r>
          </a:p>
          <a:p>
            <a:pPr lvl="1"/>
            <a:r>
              <a:rPr lang="en-ZA" dirty="0"/>
              <a:t>The </a:t>
            </a:r>
            <a:r>
              <a:rPr lang="en-ZA" b="1" dirty="0"/>
              <a:t>QSDB</a:t>
            </a:r>
            <a:r>
              <a:rPr lang="en-ZA" dirty="0"/>
              <a:t> was retrieved from GitHub (</a:t>
            </a:r>
            <a:r>
              <a:rPr lang="en-ZA" dirty="0">
                <a:hlinkClick r:id="rId2"/>
              </a:rPr>
              <a:t>https://github.com/qhmu/QSDB</a:t>
            </a:r>
            <a:r>
              <a:rPr lang="en-ZA" dirty="0"/>
              <a:t>), unzipped, and used as reference for annotation with </a:t>
            </a:r>
            <a:r>
              <a:rPr lang="en-ZA" b="1" dirty="0"/>
              <a:t>DIAMOND</a:t>
            </a:r>
          </a:p>
          <a:p>
            <a:pPr lvl="1"/>
            <a:r>
              <a:rPr lang="en-ZA" dirty="0"/>
              <a:t>Only first match reported</a:t>
            </a:r>
          </a:p>
        </p:txBody>
      </p:sp>
    </p:spTree>
    <p:extLst>
      <p:ext uri="{BB962C8B-B14F-4D97-AF65-F5344CB8AC3E}">
        <p14:creationId xmlns:p14="http://schemas.microsoft.com/office/powerpoint/2010/main" val="265236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123DC-E7A1-4EC4-A6CE-8B32BF42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The hunt for Quorum Sensing genes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756A11-C24B-4FD3-81AF-D0FCB945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Searching for “quorum” on the information from UPIMAPI yielded no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Searching for “quorum” on the information from </a:t>
            </a:r>
            <a:r>
              <a:rPr lang="en-ZA" dirty="0" err="1"/>
              <a:t>reCOGnizer</a:t>
            </a:r>
            <a:r>
              <a:rPr lang="en-ZA" dirty="0"/>
              <a:t> yielded 148 matches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Annotation with QSDB (from Du et al) yielded 138 matches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21 genes in common identified in 2. and 3.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Obtained 265 QS genes in the genome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>
                <a:solidFill>
                  <a:srgbClr val="FF0000"/>
                </a:solidFill>
              </a:rPr>
              <a:t>X genes had at least one spectrum</a:t>
            </a:r>
          </a:p>
        </p:txBody>
      </p:sp>
    </p:spTree>
    <p:extLst>
      <p:ext uri="{BB962C8B-B14F-4D97-AF65-F5344CB8AC3E}">
        <p14:creationId xmlns:p14="http://schemas.microsoft.com/office/powerpoint/2010/main" val="64145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4B767-5020-4D60-BD9D-44E7A2D2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Protein quantification of QS genes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CF6F0F-61D5-4DC7-85C2-4739CD81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/>
              <a:t>136 genes had at least one spectrum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7E9DD22-0DC8-4C16-BF2F-EB6E6BFF0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690414"/>
              </p:ext>
            </p:extLst>
          </p:nvPr>
        </p:nvGraphicFramePr>
        <p:xfrm>
          <a:off x="1679575" y="2333625"/>
          <a:ext cx="8832850" cy="415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06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ADA85-612C-4C18-929E-AA3EEB78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Log transformed data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B9C81CE-6C08-4D5A-A5DF-B93698C05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3774"/>
              </p:ext>
            </p:extLst>
          </p:nvPr>
        </p:nvGraphicFramePr>
        <p:xfrm>
          <a:off x="3046914" y="1690688"/>
          <a:ext cx="6098171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642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ADA85-612C-4C18-929E-AA3EEB78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Lag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B9C81CE-6C08-4D5A-A5DF-B93698C05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20417"/>
              </p:ext>
            </p:extLst>
          </p:nvPr>
        </p:nvGraphicFramePr>
        <p:xfrm>
          <a:off x="2313432" y="813815"/>
          <a:ext cx="6711696" cy="567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848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ADA85-612C-4C18-929E-AA3EEB78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Exponential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B9C81CE-6C08-4D5A-A5DF-B93698C05E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329985"/>
              </p:ext>
            </p:extLst>
          </p:nvPr>
        </p:nvGraphicFramePr>
        <p:xfrm>
          <a:off x="2570988" y="1207008"/>
          <a:ext cx="7050024" cy="5386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725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742C332C84454586259A38F633B6D3" ma:contentTypeVersion="4" ma:contentTypeDescription="Criar um novo documento." ma:contentTypeScope="" ma:versionID="4cebf750aa27abe03bf74746a1edd9f0">
  <xsd:schema xmlns:xsd="http://www.w3.org/2001/XMLSchema" xmlns:xs="http://www.w3.org/2001/XMLSchema" xmlns:p="http://schemas.microsoft.com/office/2006/metadata/properties" xmlns:ns2="2e4325af-31fb-4110-b1b7-2b6b93fc6ea2" targetNamespace="http://schemas.microsoft.com/office/2006/metadata/properties" ma:root="true" ma:fieldsID="ceb92b214428000c1207206a1a8c4f47" ns2:_="">
    <xsd:import namespace="2e4325af-31fb-4110-b1b7-2b6b93fc6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325af-31fb-4110-b1b7-2b6b93fc6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11FC5D-F35D-4F46-A805-DA67EA04C95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e4325af-31fb-4110-b1b7-2b6b93fc6ea2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8C9EFD3-E0D8-4DF3-85EE-3352657366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4325af-31fb-4110-b1b7-2b6b93fc6e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B3E20E-E75B-4553-95DB-3BE9B0ED7D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778</Words>
  <Application>Microsoft Office PowerPoint</Application>
  <PresentationFormat>Ecrã Panorâmico</PresentationFormat>
  <Paragraphs>103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Quorum sensing analysis</vt:lpstr>
      <vt:lpstr>Samples for proteomics analysis</vt:lpstr>
      <vt:lpstr>Proteomics analysis</vt:lpstr>
      <vt:lpstr>Gene annotation and information retrieval</vt:lpstr>
      <vt:lpstr>The hunt for Quorum Sensing genes</vt:lpstr>
      <vt:lpstr>Protein quantification of QS genes</vt:lpstr>
      <vt:lpstr>Log transformed data</vt:lpstr>
      <vt:lpstr>Lag</vt:lpstr>
      <vt:lpstr>Exponential</vt:lpstr>
      <vt:lpstr>Decay</vt:lpstr>
      <vt:lpstr>Tables of detection/expression</vt:lpstr>
      <vt:lpstr>Interesting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Quorum sensing analysis</dc:title>
  <dc:creator>João Carlos Sequeira da Costa</dc:creator>
  <cp:lastModifiedBy>João Carlos Sequeira da Costa</cp:lastModifiedBy>
  <cp:revision>14</cp:revision>
  <dcterms:created xsi:type="dcterms:W3CDTF">2021-05-07T09:28:51Z</dcterms:created>
  <dcterms:modified xsi:type="dcterms:W3CDTF">2021-05-10T09:12:53Z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0x010100FC742C332C84454586259A38F633B6D3</vt:lpwstr>
  </property>
</Properties>
</file>