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419A8-2D49-4794-A4E6-853ABE9FB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BD6909-0B55-45F5-BE9F-222D3BE0B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5583A6-ACD8-4ECB-B6B9-AC68765A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2EB-26A3-4285-B77D-4A6E9A5C04D5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DD24AE-0315-44BA-A862-2193252C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1FF6AD-E833-40BC-9800-E08CEC3D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EE0-5EBF-4E2E-A873-037608D33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02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74CCB-D0D7-46E5-A956-F2417619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118605-6745-48A4-B2FA-60C89AA0F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92125E-F4A5-43B2-B92A-5073A354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2EB-26A3-4285-B77D-4A6E9A5C04D5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0E6B8D-F57B-420E-BAFF-DAE6CBB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EF25FC-19BC-4E30-9374-FB58CA2B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EE0-5EBF-4E2E-A873-037608D33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11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454639-EB06-453D-A61B-EAF5524AA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356B75-8B32-4F84-BF8E-4AECCC0B8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E355B-19A6-4E7D-9AA0-287397AD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2EB-26A3-4285-B77D-4A6E9A5C04D5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5B0C3B-2BA0-45E5-BC2F-60E84C95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766870-0AE8-4E8D-9348-094FC03A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EE0-5EBF-4E2E-A873-037608D33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75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2FFC8-D95A-4E1E-83AF-BD0E09E4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8609DE-909B-4482-8079-1E93EFE0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DA9C4B-BAAB-46B0-AC72-D7B7AD92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2EB-26A3-4285-B77D-4A6E9A5C04D5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CDF5A9-AA7B-497A-9387-070C882A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099C8-AB14-4EBF-99B4-7D01E08A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EE0-5EBF-4E2E-A873-037608D33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933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2CAF7-897F-4635-AFAB-14270C10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3FFA6A-65E9-40DA-A9FF-B19368BB1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616BF9-0CEF-4277-8453-5FA85D16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2EB-26A3-4285-B77D-4A6E9A5C04D5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E3568C-DBE4-422D-AA4D-9A827FA9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06A0D3-D745-4220-B451-4411CCB3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EE0-5EBF-4E2E-A873-037608D33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14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A70AA-F77A-4107-8611-5A5E8247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48D90F-C196-4203-8273-8700CCBC1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A8A042-7E80-468C-B94C-125B9F338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056719-0EFC-4718-926B-51DBF0C9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2EB-26A3-4285-B77D-4A6E9A5C04D5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16E780-15AB-47EE-A29E-40A24CB1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00B62A-3228-4D5E-B1DD-CE93A3F7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EE0-5EBF-4E2E-A873-037608D33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367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4B6E8-DF4D-4ED7-A83D-37E325E4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1962DD-66F2-45FF-ACB1-F8A11D4B1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FC2EEE-29DF-4271-850F-69F0E63DE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AF2F9C-0519-47FC-ACB9-34862B98C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B96ADF-B11D-477E-ACF1-067454986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ADAD3E-752A-41B7-8EE8-8143450F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2EB-26A3-4285-B77D-4A6E9A5C04D5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822BE8-1465-460B-BC41-FF041101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7D5310-9699-45D3-B298-42CFED18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EE0-5EBF-4E2E-A873-037608D33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72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37754-1779-4E13-9B27-30354EE2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D08A11-6F13-4DC0-A2EA-11D54741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2EB-26A3-4285-B77D-4A6E9A5C04D5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292E0-AD8D-4A4E-8ED5-64A26813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72929E-5639-4B28-897B-03FD21E1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EE0-5EBF-4E2E-A873-037608D33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21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3044E22-7063-4C6B-AB26-D18CB048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2EB-26A3-4285-B77D-4A6E9A5C04D5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72ACA0-34B3-4D6B-AB5D-222C9FBE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6D6082-4900-4614-B0C2-6B34E065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EE0-5EBF-4E2E-A873-037608D33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83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4AAAC-E2E3-46DE-A20F-74282D7C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48E07A-3668-46FE-BDA4-C103E4BC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A120F5-E2D7-4750-A4F8-AF16255DA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A9982-7433-42D3-935E-55EE7A38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2EB-26A3-4285-B77D-4A6E9A5C04D5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7359FE-8F44-4CC2-ADBA-F68DE917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7E3879-6369-41D2-913C-2581B417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EE0-5EBF-4E2E-A873-037608D33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96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A9EBA-DC4D-46FB-9B97-B9FA90A8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B48B72-7089-47B3-8CDB-9529FDEC8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C47AD3-49AA-4D19-A49E-BE45AA961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839D72-697D-4A43-94D0-80612B7F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2EB-26A3-4285-B77D-4A6E9A5C04D5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18CD80-F319-4477-875D-43FFEEEB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BCA8E5-78C2-4991-A8D9-D223DBA4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EE0-5EBF-4E2E-A873-037608D33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10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3980D5-9B7E-4F40-8F1C-F63514F9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139D48-0254-4F45-A0FF-4A60F6B37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2C6ECA-DEAD-43F6-AEAF-72312D36B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7A2EB-26A3-4285-B77D-4A6E9A5C04D5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ADD5D3-634A-4877-93C9-E43ED0343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6D63B2-7510-4791-96EC-057E460DE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FEEE0-5EBF-4E2E-A873-037608D33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75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58E1D07-6B5E-48C8-9CCE-42BCEDD14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592706"/>
            <a:ext cx="4615543" cy="2313571"/>
          </a:xfrm>
        </p:spPr>
        <p:txBody>
          <a:bodyPr>
            <a:normAutofit fontScale="92500"/>
          </a:bodyPr>
          <a:lstStyle/>
          <a:p>
            <a:pPr algn="l"/>
            <a:r>
              <a:rPr lang="es-ES" dirty="0">
                <a:latin typeface="Bahnschrift" panose="020B0502040204020203" pitchFamily="34" charset="0"/>
              </a:rPr>
              <a:t>Cristian Castillo, Emile de </a:t>
            </a:r>
            <a:r>
              <a:rPr lang="es-ES" dirty="0" err="1">
                <a:latin typeface="Bahnschrift" panose="020B0502040204020203" pitchFamily="34" charset="0"/>
              </a:rPr>
              <a:t>Kadt</a:t>
            </a:r>
            <a:r>
              <a:rPr lang="es-ES" dirty="0">
                <a:latin typeface="Bahnschrift" panose="020B0502040204020203" pitchFamily="34" charset="0"/>
              </a:rPr>
              <a:t>, </a:t>
            </a:r>
          </a:p>
          <a:p>
            <a:pPr algn="l"/>
            <a:r>
              <a:rPr lang="es-ES" dirty="0">
                <a:latin typeface="Bahnschrift" panose="020B0502040204020203" pitchFamily="34" charset="0"/>
              </a:rPr>
              <a:t>Pablo </a:t>
            </a:r>
            <a:r>
              <a:rPr lang="es-ES" dirty="0" err="1">
                <a:latin typeface="Bahnschrift" panose="020B0502040204020203" pitchFamily="34" charset="0"/>
              </a:rPr>
              <a:t>Etayo</a:t>
            </a:r>
            <a:r>
              <a:rPr lang="es-ES" dirty="0">
                <a:latin typeface="Bahnschrift" panose="020B0502040204020203" pitchFamily="34" charset="0"/>
              </a:rPr>
              <a:t>, </a:t>
            </a:r>
            <a:r>
              <a:rPr lang="es-ES" dirty="0" err="1">
                <a:latin typeface="Bahnschrift" panose="020B0502040204020203" pitchFamily="34" charset="0"/>
              </a:rPr>
              <a:t>Yojhan</a:t>
            </a:r>
            <a:r>
              <a:rPr lang="es-ES" dirty="0">
                <a:latin typeface="Bahnschrift" panose="020B0502040204020203" pitchFamily="34" charset="0"/>
              </a:rPr>
              <a:t> S. García, </a:t>
            </a:r>
          </a:p>
          <a:p>
            <a:pPr algn="l"/>
            <a:r>
              <a:rPr lang="es-ES" dirty="0">
                <a:latin typeface="Bahnschrift" panose="020B0502040204020203" pitchFamily="34" charset="0"/>
              </a:rPr>
              <a:t>Pablo González, Pablo Fernández,</a:t>
            </a:r>
          </a:p>
          <a:p>
            <a:pPr algn="l"/>
            <a:r>
              <a:rPr lang="es-ES" dirty="0">
                <a:latin typeface="Bahnschrift" panose="020B0502040204020203" pitchFamily="34" charset="0"/>
              </a:rPr>
              <a:t>Aaron N. Moreno, Abel Moro, </a:t>
            </a:r>
          </a:p>
          <a:p>
            <a:pPr algn="l"/>
            <a:r>
              <a:rPr lang="es-ES" dirty="0" err="1">
                <a:latin typeface="Bahnschrift" panose="020B0502040204020203" pitchFamily="34" charset="0"/>
              </a:rPr>
              <a:t>Iago</a:t>
            </a:r>
            <a:r>
              <a:rPr lang="es-ES" dirty="0">
                <a:latin typeface="Bahnschrift" panose="020B0502040204020203" pitchFamily="34" charset="0"/>
              </a:rPr>
              <a:t> Quintas e Iván Sánchez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10914F-19BD-4377-97AE-B125F731B5DF}"/>
              </a:ext>
            </a:extLst>
          </p:cNvPr>
          <p:cNvSpPr txBox="1"/>
          <p:nvPr/>
        </p:nvSpPr>
        <p:spPr>
          <a:xfrm>
            <a:off x="6096000" y="2905780"/>
            <a:ext cx="425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latin typeface="Bahnschrift" panose="020B0502040204020203" pitchFamily="34" charset="0"/>
              </a:rPr>
              <a:t>Sureffect</a:t>
            </a:r>
            <a:endParaRPr lang="es-E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2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00B7D-B1DC-414C-8ED2-12E49357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Bahnschrift" panose="020B0502040204020203" pitchFamily="34" charset="0"/>
              </a:rPr>
              <a:t>INTRODUCCIÓN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4BD3B6C-6394-42D1-82E2-CF064043E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1866123"/>
            <a:ext cx="4762500" cy="26765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A6DB531-9EBD-4BED-8890-C3F6E56D9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6123"/>
            <a:ext cx="3981060" cy="223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4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00B7D-B1DC-414C-8ED2-12E49357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Bahnschrift" panose="020B0502040204020203" pitchFamily="34" charset="0"/>
              </a:rPr>
              <a:t>FASES DE JUEGO</a:t>
            </a:r>
          </a:p>
        </p:txBody>
      </p:sp>
    </p:spTree>
    <p:extLst>
      <p:ext uri="{BB962C8B-B14F-4D97-AF65-F5344CB8AC3E}">
        <p14:creationId xmlns:p14="http://schemas.microsoft.com/office/powerpoint/2010/main" val="80291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00B7D-B1DC-414C-8ED2-12E49357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Bahnschrift" panose="020B0502040204020203" pitchFamily="34" charset="0"/>
              </a:rPr>
              <a:t>MECÁNICAS</a:t>
            </a:r>
          </a:p>
        </p:txBody>
      </p:sp>
    </p:spTree>
    <p:extLst>
      <p:ext uri="{BB962C8B-B14F-4D97-AF65-F5344CB8AC3E}">
        <p14:creationId xmlns:p14="http://schemas.microsoft.com/office/powerpoint/2010/main" val="403110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00B7D-B1DC-414C-8ED2-12E49357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Bahnschrift" panose="020B0502040204020203" pitchFamily="34" charset="0"/>
              </a:rPr>
              <a:t>DINÁMICAS</a:t>
            </a:r>
          </a:p>
        </p:txBody>
      </p:sp>
    </p:spTree>
    <p:extLst>
      <p:ext uri="{BB962C8B-B14F-4D97-AF65-F5344CB8AC3E}">
        <p14:creationId xmlns:p14="http://schemas.microsoft.com/office/powerpoint/2010/main" val="288466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00B7D-B1DC-414C-8ED2-12E49357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Bahnschrift" panose="020B0502040204020203" pitchFamily="34" charset="0"/>
              </a:rPr>
              <a:t>ESTÉTICA</a:t>
            </a:r>
          </a:p>
        </p:txBody>
      </p:sp>
    </p:spTree>
    <p:extLst>
      <p:ext uri="{BB962C8B-B14F-4D97-AF65-F5344CB8AC3E}">
        <p14:creationId xmlns:p14="http://schemas.microsoft.com/office/powerpoint/2010/main" val="399561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00B7D-B1DC-414C-8ED2-12E49357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Bahnschrift" panose="020B0502040204020203" pitchFamily="34" charset="0"/>
              </a:rPr>
              <a:t>METODOLOGÍAS Y PRÓXIMOS HITOS</a:t>
            </a:r>
          </a:p>
        </p:txBody>
      </p:sp>
    </p:spTree>
    <p:extLst>
      <p:ext uri="{BB962C8B-B14F-4D97-AF65-F5344CB8AC3E}">
        <p14:creationId xmlns:p14="http://schemas.microsoft.com/office/powerpoint/2010/main" val="3743498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46</Words>
  <Application>Microsoft Office PowerPoint</Application>
  <PresentationFormat>Panorámica</PresentationFormat>
  <Paragraphs>12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Tema de Office</vt:lpstr>
      <vt:lpstr>Presentación de PowerPoint</vt:lpstr>
      <vt:lpstr>INTRODUCCIÓN</vt:lpstr>
      <vt:lpstr>FASES DE JUEGO</vt:lpstr>
      <vt:lpstr>MECÁNICAS</vt:lpstr>
      <vt:lpstr>DINÁMICAS</vt:lpstr>
      <vt:lpstr>ESTÉTICA</vt:lpstr>
      <vt:lpstr>METODOLOGÍAS Y PRÓXIMOS HITOS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Castillo de León</dc:creator>
  <cp:lastModifiedBy>Cristian Castillo de León</cp:lastModifiedBy>
  <cp:revision>3</cp:revision>
  <dcterms:created xsi:type="dcterms:W3CDTF">2021-02-23T18:28:08Z</dcterms:created>
  <dcterms:modified xsi:type="dcterms:W3CDTF">2021-02-23T18:47:15Z</dcterms:modified>
</cp:coreProperties>
</file>