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Overlock"/>
      <p:regular r:id="rId22"/>
      <p:bold r:id="rId23"/>
      <p:italic r:id="rId24"/>
      <p:boldItalic r:id="rId25"/>
    </p:embeddedFont>
    <p:embeddedFont>
      <p:font typeface="Orbitron Regular"/>
      <p:bold r:id="rId26"/>
    </p:embeddedFont>
    <p:embeddedFont>
      <p:font typeface="Lustria"/>
      <p:regular r:id="rId27"/>
    </p:embeddedFont>
    <p:embeddedFont>
      <p:font typeface="Orbitron"/>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0" roundtripDataSignature="AMtx7miJmtLhSaGKdP5ahzGGX1fX8kXS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3C82EF2-5CA9-4628-A10F-9F71C132BC2D}">
  <a:tblStyle styleId="{B3C82EF2-5CA9-4628-A10F-9F71C132BC2D}" styleName="Table_0">
    <a:wholeTbl>
      <a:tcTxStyle b="off" i="off">
        <a:font>
          <a:latin typeface="Calisto MT"/>
          <a:ea typeface="Calisto MT"/>
          <a:cs typeface="Calisto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3E8E7"/>
          </a:solidFill>
        </a:fill>
      </a:tcStyle>
    </a:wholeTbl>
    <a:band1H>
      <a:tcTxStyle/>
      <a:tcStyle>
        <a:fill>
          <a:solidFill>
            <a:srgbClr val="E7CECB"/>
          </a:solidFill>
        </a:fill>
      </a:tcStyle>
    </a:band1H>
    <a:band2H>
      <a:tcTxStyle/>
    </a:band2H>
    <a:band1V>
      <a:tcTxStyle/>
      <a:tcStyle>
        <a:fill>
          <a:solidFill>
            <a:srgbClr val="E7CECB"/>
          </a:solidFill>
        </a:fill>
      </a:tcStyle>
    </a:band1V>
    <a:band2V>
      <a:tcTxStyle/>
    </a:band2V>
    <a:lastCol>
      <a:tcTxStyle b="on" i="off">
        <a:font>
          <a:latin typeface="Calisto MT"/>
          <a:ea typeface="Calisto MT"/>
          <a:cs typeface="Calisto MT"/>
        </a:font>
        <a:schemeClr val="lt1"/>
      </a:tcTxStyle>
      <a:tcStyle>
        <a:fill>
          <a:solidFill>
            <a:schemeClr val="accent1"/>
          </a:solidFill>
        </a:fill>
      </a:tcStyle>
    </a:lastCol>
    <a:firstCol>
      <a:tcTxStyle b="on" i="off">
        <a:font>
          <a:latin typeface="Calisto MT"/>
          <a:ea typeface="Calisto MT"/>
          <a:cs typeface="Calisto MT"/>
        </a:font>
        <a:schemeClr val="lt1"/>
      </a:tcTxStyle>
      <a:tcStyle>
        <a:fill>
          <a:solidFill>
            <a:schemeClr val="accent1"/>
          </a:solidFill>
        </a:fill>
      </a:tcStyle>
    </a:firstCol>
    <a:lastRow>
      <a:tcTxStyle b="on" i="off">
        <a:font>
          <a:latin typeface="Calisto MT"/>
          <a:ea typeface="Calisto MT"/>
          <a:cs typeface="Calisto M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sto MT"/>
          <a:ea typeface="Calisto MT"/>
          <a:cs typeface="Calisto M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Overlock-regular.fntdata"/><Relationship Id="rId21" Type="http://schemas.openxmlformats.org/officeDocument/2006/relationships/slide" Target="slides/slide16.xml"/><Relationship Id="rId24" Type="http://schemas.openxmlformats.org/officeDocument/2006/relationships/font" Target="fonts/Overlock-italic.fntdata"/><Relationship Id="rId23" Type="http://schemas.openxmlformats.org/officeDocument/2006/relationships/font" Target="fonts/Overlock-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rbitronRegular-bold.fntdata"/><Relationship Id="rId25" Type="http://schemas.openxmlformats.org/officeDocument/2006/relationships/font" Target="fonts/Overlock-boldItalic.fntdata"/><Relationship Id="rId28" Type="http://schemas.openxmlformats.org/officeDocument/2006/relationships/font" Target="fonts/Orbitron-regular.fntdata"/><Relationship Id="rId27" Type="http://schemas.openxmlformats.org/officeDocument/2006/relationships/font" Target="fonts/Lustria-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rbitron-bold.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d540c9d84f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d540c9d84f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gd540c9d84f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d540c9d84f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d540c9d84f_0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d540c9d84f_0_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En la segunda parte de nuestro loop, durante las frías noches del planeta Aurora el jugador gestionará los recursos conseguidos durante el día en la seguridad de su refugio.</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En el, contará con distintas estaciones en las que podrá realizar acciones que restarán tiempo de la noche.</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Estas serán desde las más rutinarias como comer o dormir hasta acciones que afectan al progreso principal del juego como realizar reparaciones en la capsula de evacuación.</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Así, el jugador deberá aprender a gestionar correctamente sus recursos para poder sobrevivir hasta reparar la nave.</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Decidiendo cada día que lugar ir a saquear durante las horas de luz, usando el equipamiento correcto y manteniendo un balance entre supervivencia y progreso en el refugio durante la noche.</a:t>
            </a:r>
            <a:endParaRPr/>
          </a:p>
        </p:txBody>
      </p:sp>
      <p:sp>
        <p:nvSpPr>
          <p:cNvPr id="226" name="Google Shape;226;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d540c9d84f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d540c9d84f_0_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gd540c9d84f_0_5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El estilo visual será en pixel art relativamente nítido en vista lateral. Se mantendrá un tono principalmente serio y crudo a lo largo del juego, pero no sin pequeños momentos de levedad; el objetivo es que el jugador sienta que cada día de la partida es una victoria en sí. </a:t>
            </a:r>
            <a:endParaRPr/>
          </a:p>
          <a:p>
            <a:pPr indent="0" lvl="0" marL="0" rtl="0" algn="l">
              <a:spcBef>
                <a:spcPts val="0"/>
              </a:spcBef>
              <a:spcAft>
                <a:spcPts val="0"/>
              </a:spcAft>
              <a:buNone/>
            </a:pPr>
            <a:r>
              <a:rPr lang="es-ES"/>
              <a:t>Para reforzar esto, se empleará una paleta de colores principalmente oscura, con elementos de resaltado en colores primarios en todos los personajes y objetos importantes.</a:t>
            </a:r>
            <a:endParaRPr/>
          </a:p>
        </p:txBody>
      </p:sp>
      <p:sp>
        <p:nvSpPr>
          <p:cNvPr id="251" name="Google Shape;251;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d540c9d84f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d540c9d84f_0_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gd540c9d84f_0_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s-ES"/>
              <a:t>A parte de la organizacion por roles que hablamos el hito anterior, hemos organizado los sprints en 2 reuniones por</a:t>
            </a:r>
            <a:endParaRPr/>
          </a:p>
          <a:p>
            <a:pPr indent="0" lvl="0" marL="0" rtl="0" algn="l">
              <a:spcBef>
                <a:spcPts val="0"/>
              </a:spcBef>
              <a:spcAft>
                <a:spcPts val="0"/>
              </a:spcAft>
              <a:buClr>
                <a:schemeClr val="dk1"/>
              </a:buClr>
              <a:buSzPts val="1200"/>
              <a:buFont typeface="Calibri"/>
              <a:buNone/>
            </a:pPr>
            <a:r>
              <a:rPr lang="es-ES"/>
              <a:t> semana.</a:t>
            </a:r>
            <a:endParaRPr/>
          </a:p>
          <a:p>
            <a:pPr indent="0" lvl="0" marL="0" rtl="0" algn="l">
              <a:spcBef>
                <a:spcPts val="0"/>
              </a:spcBef>
              <a:spcAft>
                <a:spcPts val="0"/>
              </a:spcAft>
              <a:buClr>
                <a:schemeClr val="dk1"/>
              </a:buClr>
              <a:buSzPts val="1200"/>
              <a:buFont typeface="Calibri"/>
              <a:buNone/>
            </a:pPr>
            <a:r>
              <a:rPr lang="es-ES"/>
              <a:t>La primera para comenzar el sprint, donde decidimos que historias realiza cada miembro y las estimamos utilizando</a:t>
            </a:r>
            <a:endParaRPr/>
          </a:p>
          <a:p>
            <a:pPr indent="0" lvl="0" marL="0" rtl="0" algn="l">
              <a:spcBef>
                <a:spcPts val="0"/>
              </a:spcBef>
              <a:spcAft>
                <a:spcPts val="0"/>
              </a:spcAft>
              <a:buClr>
                <a:schemeClr val="dk1"/>
              </a:buClr>
              <a:buSzPts val="1200"/>
              <a:buFont typeface="Calibri"/>
              <a:buNone/>
            </a:pPr>
            <a:r>
              <a:rPr lang="es-ES"/>
              <a:t>planning poker, además de comentar lo realizado durante el sprint anterior, es decir, que ha ido bien, que ha ido mal y </a:t>
            </a:r>
            <a:endParaRPr/>
          </a:p>
          <a:p>
            <a:pPr indent="0" lvl="0" marL="0" rtl="0" algn="l">
              <a:spcBef>
                <a:spcPts val="0"/>
              </a:spcBef>
              <a:spcAft>
                <a:spcPts val="0"/>
              </a:spcAft>
              <a:buClr>
                <a:schemeClr val="dk1"/>
              </a:buClr>
              <a:buSzPts val="1200"/>
              <a:buFont typeface="Calibri"/>
              <a:buNone/>
            </a:pPr>
            <a:r>
              <a:rPr lang="es-ES"/>
              <a:t>como mejorarlo. La segunda reunion la realizamos a mitad del sprint </a:t>
            </a:r>
            <a:endParaRPr/>
          </a:p>
          <a:p>
            <a:pPr indent="0" lvl="0" marL="0" rtl="0" algn="l">
              <a:spcBef>
                <a:spcPts val="0"/>
              </a:spcBef>
              <a:spcAft>
                <a:spcPts val="0"/>
              </a:spcAft>
              <a:buClr>
                <a:schemeClr val="dk1"/>
              </a:buClr>
              <a:buSzPts val="1200"/>
              <a:buFont typeface="Calibri"/>
              <a:buNone/>
            </a:pPr>
            <a:r>
              <a:rPr lang="es-ES"/>
              <a:t>para valorar los avances y poder adaptarse a las necesidades de cada miembro, por si alguien necesita ayuda o incluso </a:t>
            </a:r>
            <a:endParaRPr/>
          </a:p>
          <a:p>
            <a:pPr indent="0" lvl="0" marL="0" rtl="0" algn="l">
              <a:spcBef>
                <a:spcPts val="0"/>
              </a:spcBef>
              <a:spcAft>
                <a:spcPts val="0"/>
              </a:spcAft>
              <a:buClr>
                <a:schemeClr val="dk1"/>
              </a:buClr>
              <a:buSzPts val="1200"/>
              <a:buFont typeface="Calibri"/>
              <a:buNone/>
            </a:pPr>
            <a:r>
              <a:rPr lang="es-ES"/>
              <a:t>puede comenzar una historia de usuario nueva. Todas estas reuniones y comunicación las llevamos a cabo en discord. </a:t>
            </a:r>
            <a:endParaRPr/>
          </a:p>
        </p:txBody>
      </p:sp>
      <p:sp>
        <p:nvSpPr>
          <p:cNvPr id="267" name="Google Shape;267;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 name="Google Shape;28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En este hito subestimamos el tiempo de preproducción, pero de lo que nos propusimos para este hito hemos logrado tener la</a:t>
            </a:r>
            <a:endParaRPr/>
          </a:p>
          <a:p>
            <a:pPr indent="0" lvl="0" marL="0" rtl="0" algn="l">
              <a:spcBef>
                <a:spcPts val="0"/>
              </a:spcBef>
              <a:spcAft>
                <a:spcPts val="0"/>
              </a:spcAft>
              <a:buNone/>
            </a:pPr>
            <a:r>
              <a:rPr lang="es-ES"/>
              <a:t>base de la gestion de escenas, el inventario,  y la base del sistema de combate. Por eso hemos pasado </a:t>
            </a:r>
            <a:endParaRPr/>
          </a:p>
          <a:p>
            <a:pPr indent="0" lvl="0" marL="0" rtl="0" algn="l">
              <a:spcBef>
                <a:spcPts val="0"/>
              </a:spcBef>
              <a:spcAft>
                <a:spcPts val="0"/>
              </a:spcAft>
              <a:buNone/>
            </a:pPr>
            <a:r>
              <a:rPr lang="es-ES"/>
              <a:t>lo que no hemos conseguido realizar al siguiente hito, como son la escena del refugio o el enemigo a distancia.</a:t>
            </a:r>
            <a:endParaRPr/>
          </a:p>
          <a:p>
            <a:pPr indent="0" lvl="0" marL="0" rtl="0" algn="l">
              <a:spcBef>
                <a:spcPts val="0"/>
              </a:spcBef>
              <a:spcAft>
                <a:spcPts val="0"/>
              </a:spcAft>
              <a:buNone/>
            </a:pPr>
            <a:r>
              <a:rPr lang="es-ES"/>
              <a:t>También tenemos pensado realizar para el siguiente hito el sistema de crafteo , comenzar el de manejo de estados, añadir </a:t>
            </a:r>
            <a:endParaRPr/>
          </a:p>
          <a:p>
            <a:pPr indent="0" lvl="0" marL="0" rtl="0" algn="l">
              <a:spcBef>
                <a:spcPts val="0"/>
              </a:spcBef>
              <a:spcAft>
                <a:spcPts val="0"/>
              </a:spcAft>
              <a:buNone/>
            </a:pPr>
            <a:r>
              <a:rPr lang="es-ES"/>
              <a:t>efectos de sonido, acabar de decidir el contenido del juego y cuando tengamos una base jugable comenzar con el QA. </a:t>
            </a:r>
            <a:endParaRPr/>
          </a:p>
          <a:p>
            <a:pPr indent="0" lvl="0" marL="0" rtl="0" algn="l">
              <a:spcBef>
                <a:spcPts val="0"/>
              </a:spcBef>
              <a:spcAft>
                <a:spcPts val="0"/>
              </a:spcAft>
              <a:buNone/>
            </a:pPr>
            <a:r>
              <a:rPr lang="es-ES"/>
              <a:t>Por ultimo para el 3 hito queremos tener una pagina web decente, arte final, musica y mapas de raid finalizados.</a:t>
            </a:r>
            <a:endParaRPr/>
          </a:p>
          <a:p>
            <a:pPr indent="0" lvl="0" marL="0" rtl="0" algn="l">
              <a:spcBef>
                <a:spcPts val="0"/>
              </a:spcBef>
              <a:spcAft>
                <a:spcPts val="0"/>
              </a:spcAft>
              <a:buNone/>
            </a:pPr>
            <a:r>
              <a:t/>
            </a:r>
            <a:endParaRPr/>
          </a:p>
        </p:txBody>
      </p:sp>
      <p:sp>
        <p:nvSpPr>
          <p:cNvPr id="281" name="Google Shape;281;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s-ES"/>
              <a:t>Buenas tardes, somos Sureffect y vamos a presentar el progreso de nuestro juego DOME.</a:t>
            </a:r>
            <a:endParaRPr/>
          </a:p>
        </p:txBody>
      </p:sp>
      <p:sp>
        <p:nvSpPr>
          <p:cNvPr id="153" name="Google Shape;15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540c9d84f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540c9d84f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gd540c9d84f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lang="es-ES"/>
              <a:t>DOME es un survival shooter scroller 2D inspirado en juegos como This War Of Mine, Escape from Tarkov y Metro Exodus.</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s-ES"/>
              <a:t>En él, controlamos uno de los últimos superviviente de una colonia establecida en el planeta Aurora, la cual se ha visto comprometida después de sufrir una brecha causada por una raza alienígena desconocida.</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s-ES"/>
              <a:t>Debido a que la integridad de la cúpula y la temperatura de la colonia desciende a cada momento que pasa, nuestro protagonista deberá explorar y gestionar sus recursos para conseguir reparar la última capsula de evacuación y así escapar antes de que la colonia sea inhabitable.</a:t>
            </a:r>
            <a:endParaRPr/>
          </a:p>
        </p:txBody>
      </p:sp>
      <p:sp>
        <p:nvSpPr>
          <p:cNvPr id="169" name="Google Shape;169;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540c9d84f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d540c9d84f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gd540c9d84f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Aurora es una planeta helado donde las temperaturas descienden a niveles mortales durante la noche, debido a esto y a que la cúpula a sufrido una brecha nuestro protagonista solo será capaz de explorar durante las horas de luz creando así el loop principal de nuestro juego.</a:t>
            </a:r>
            <a:endParaRPr/>
          </a:p>
          <a:p>
            <a:pPr indent="0" lvl="0" marL="0" rtl="0" algn="l">
              <a:spcBef>
                <a:spcPts val="0"/>
              </a:spcBef>
              <a:spcAft>
                <a:spcPts val="0"/>
              </a:spcAft>
              <a:buNone/>
            </a:pPr>
            <a:r>
              <a:t/>
            </a:r>
            <a:endParaRPr/>
          </a:p>
        </p:txBody>
      </p:sp>
      <p:sp>
        <p:nvSpPr>
          <p:cNvPr id="189" name="Google Shape;189;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d540c9d84f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d540c9d84f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gd540c9d84f_0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Al comienzo de cada día el jugador podrá elegir una localización a la que viajar, debido a que nuestro protagonista es residente de la colonia posee cierto conocimiento de los lugares que puede visitar así como la distancia a la que se encuentran de su refugio sin embargo, alguna información relativa al estado del lugar tras el desastre será desconocida para el hasta que no visite una localización cercana previamente. </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Un ejemplo de esto es como el restaurante de la esquina que debería estar lleno de comida, tras el desastre está lleno de alienígenas y la mayoría de la comida a desparecido.</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Una vez elegido un lugar y seleccionado su equipamiento el jugador dispondrá de un tiempo limitado dictado por las horas de luz y el tiempo de viaje a dicha localización.</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Deberá gestionar este tiempo para explorar y saquear recursos mientras se ocupa de los enemigos y obstáculos que presente la zona.</a:t>
            </a:r>
            <a:endParaRPr/>
          </a:p>
          <a:p>
            <a:pPr indent="0" lvl="0" marL="0" rtl="0" algn="l">
              <a:spcBef>
                <a:spcPts val="0"/>
              </a:spcBef>
              <a:spcAft>
                <a:spcPts val="0"/>
              </a:spcAft>
              <a:buNone/>
            </a:pPr>
            <a:r>
              <a:t/>
            </a:r>
            <a:endParaRPr/>
          </a:p>
        </p:txBody>
      </p:sp>
      <p:sp>
        <p:nvSpPr>
          <p:cNvPr id="203" name="Google Shape;203;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El combate será de tipo point and click y contará con distintos tipos de proyectiles como balísticos, de energía o con ricochet. </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Recibir heridas afectara al estado del personaje y podrá causar el final de la partida. </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Por ello, el jugador deberá gestionar su equipamiento antes de visitar una zona determinada… llevando medicinas, armas y protección suficiente para sobrevivir a los encuentros que esta pueda presentar.</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Si al acabar el tiempo el jugador tarda demasiado en abandonar la localización sufrirá penalizaciones por hipotermia que en caso de ser muy graves tendrán como consecuencia la muerte del mismo y por tanto el final de la partida.</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Además, estas localizaciones contarán con tablas de saqueo diferentes  (por ejemplo un hospital tendrá mayor posibilidad de contener medicinas) y aumentaran en dificultad según su cercanía a la brecha.</a:t>
            </a:r>
            <a:endParaRPr/>
          </a:p>
        </p:txBody>
      </p:sp>
      <p:sp>
        <p:nvSpPr>
          <p:cNvPr id="211" name="Google Shape;211;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6"/>
          <p:cNvSpPr txBox="1"/>
          <p:nvPr>
            <p:ph type="ctrTitle"/>
          </p:nvPr>
        </p:nvSpPr>
        <p:spPr>
          <a:xfrm>
            <a:off x="1370693" y="1769540"/>
            <a:ext cx="9440034" cy="1828801"/>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5400"/>
              <a:buFont typeface="Lustria"/>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6"/>
          <p:cNvSpPr txBox="1"/>
          <p:nvPr>
            <p:ph idx="1" type="subTitle"/>
          </p:nvPr>
        </p:nvSpPr>
        <p:spPr>
          <a:xfrm>
            <a:off x="1370693" y="3598339"/>
            <a:ext cx="9440034" cy="1049867"/>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lvl="0" algn="ctr">
              <a:spcBef>
                <a:spcPts val="400"/>
              </a:spcBef>
              <a:spcAft>
                <a:spcPts val="0"/>
              </a:spcAft>
              <a:buSzPts val="1400"/>
              <a:buNone/>
              <a:defRPr>
                <a:solidFill>
                  <a:schemeClr val="lt1"/>
                </a:solidFill>
              </a:defRPr>
            </a:lvl1pPr>
            <a:lvl2pPr lvl="1" algn="ctr">
              <a:spcBef>
                <a:spcPts val="600"/>
              </a:spcBef>
              <a:spcAft>
                <a:spcPts val="0"/>
              </a:spcAft>
              <a:buSzPts val="1260"/>
              <a:buNone/>
              <a:defRPr>
                <a:solidFill>
                  <a:schemeClr val="lt1"/>
                </a:solidFill>
              </a:defRPr>
            </a:lvl2pPr>
            <a:lvl3pPr lvl="2" algn="ctr">
              <a:spcBef>
                <a:spcPts val="600"/>
              </a:spcBef>
              <a:spcAft>
                <a:spcPts val="0"/>
              </a:spcAft>
              <a:buSzPts val="1120"/>
              <a:buNone/>
              <a:defRPr>
                <a:solidFill>
                  <a:schemeClr val="lt1"/>
                </a:solidFill>
              </a:defRPr>
            </a:lvl3pPr>
            <a:lvl4pPr lvl="3" algn="ctr">
              <a:spcBef>
                <a:spcPts val="600"/>
              </a:spcBef>
              <a:spcAft>
                <a:spcPts val="0"/>
              </a:spcAft>
              <a:buSzPts val="980"/>
              <a:buNone/>
              <a:defRPr>
                <a:solidFill>
                  <a:schemeClr val="lt1"/>
                </a:solidFill>
              </a:defRPr>
            </a:lvl4pPr>
            <a:lvl5pPr lvl="4" algn="ctr">
              <a:spcBef>
                <a:spcPts val="600"/>
              </a:spcBef>
              <a:spcAft>
                <a:spcPts val="0"/>
              </a:spcAft>
              <a:buSzPts val="980"/>
              <a:buNone/>
              <a:defRPr>
                <a:solidFill>
                  <a:schemeClr val="lt1"/>
                </a:solidFill>
              </a:defRPr>
            </a:lvl5pPr>
            <a:lvl6pPr lvl="5" algn="ctr">
              <a:spcBef>
                <a:spcPts val="600"/>
              </a:spcBef>
              <a:spcAft>
                <a:spcPts val="0"/>
              </a:spcAft>
              <a:buSzPts val="980"/>
              <a:buNone/>
              <a:defRPr>
                <a:solidFill>
                  <a:schemeClr val="lt1"/>
                </a:solidFill>
              </a:defRPr>
            </a:lvl6pPr>
            <a:lvl7pPr lvl="6" algn="ctr">
              <a:spcBef>
                <a:spcPts val="600"/>
              </a:spcBef>
              <a:spcAft>
                <a:spcPts val="0"/>
              </a:spcAft>
              <a:buSzPts val="980"/>
              <a:buNone/>
              <a:defRPr>
                <a:solidFill>
                  <a:schemeClr val="lt1"/>
                </a:solidFill>
              </a:defRPr>
            </a:lvl7pPr>
            <a:lvl8pPr lvl="7" algn="ctr">
              <a:spcBef>
                <a:spcPts val="600"/>
              </a:spcBef>
              <a:spcAft>
                <a:spcPts val="0"/>
              </a:spcAft>
              <a:buSzPts val="980"/>
              <a:buNone/>
              <a:defRPr>
                <a:solidFill>
                  <a:schemeClr val="lt1"/>
                </a:solidFill>
              </a:defRPr>
            </a:lvl8pPr>
            <a:lvl9pPr lvl="8" algn="ctr">
              <a:spcBef>
                <a:spcPts val="600"/>
              </a:spcBef>
              <a:spcAft>
                <a:spcPts val="600"/>
              </a:spcAft>
              <a:buSzPts val="980"/>
              <a:buNone/>
              <a:defRPr>
                <a:solidFill>
                  <a:schemeClr val="lt1"/>
                </a:solidFill>
              </a:defRPr>
            </a:lvl9pPr>
          </a:lstStyle>
          <a:p/>
        </p:txBody>
      </p:sp>
      <p:sp>
        <p:nvSpPr>
          <p:cNvPr id="18" name="Google Shape;18;p1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6"/>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5" name="Shape 75"/>
        <p:cNvGrpSpPr/>
        <p:nvPr/>
      </p:nvGrpSpPr>
      <p:grpSpPr>
        <a:xfrm>
          <a:off x="0" y="0"/>
          <a:ext cx="0" cy="0"/>
          <a:chOff x="0" y="0"/>
          <a:chExt cx="0" cy="0"/>
        </a:xfrm>
      </p:grpSpPr>
      <p:pic>
        <p:nvPicPr>
          <p:cNvPr descr="Slate-V2-HD-panoPhotoInset.png" id="76" name="Google Shape;76;p25"/>
          <p:cNvPicPr preferRelativeResize="0"/>
          <p:nvPr/>
        </p:nvPicPr>
        <p:blipFill rotWithShape="1">
          <a:blip r:embed="rId2">
            <a:alphaModFix/>
          </a:blip>
          <a:srcRect b="0" l="0" r="0" t="0"/>
          <a:stretch/>
        </p:blipFill>
        <p:spPr>
          <a:xfrm>
            <a:off x="1013883" y="547807"/>
            <a:ext cx="10141799" cy="3816806"/>
          </a:xfrm>
          <a:prstGeom prst="rect">
            <a:avLst/>
          </a:prstGeom>
          <a:noFill/>
          <a:ln>
            <a:noFill/>
          </a:ln>
        </p:spPr>
      </p:pic>
      <p:sp>
        <p:nvSpPr>
          <p:cNvPr id="77" name="Google Shape;77;p25"/>
          <p:cNvSpPr txBox="1"/>
          <p:nvPr>
            <p:ph type="title"/>
          </p:nvPr>
        </p:nvSpPr>
        <p:spPr>
          <a:xfrm>
            <a:off x="913806" y="4565255"/>
            <a:ext cx="10355326" cy="54347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2800"/>
              <a:buFont typeface="Lustria"/>
              <a:buNone/>
              <a:defRPr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p:nvPr>
            <p:ph idx="2" type="pic"/>
          </p:nvPr>
        </p:nvSpPr>
        <p:spPr>
          <a:xfrm>
            <a:off x="1169349" y="695009"/>
            <a:ext cx="9845346" cy="3525671"/>
          </a:xfrm>
          <a:prstGeom prst="rect">
            <a:avLst/>
          </a:prstGeom>
          <a:noFill/>
          <a:ln>
            <a:noFill/>
          </a:ln>
          <a:effectLst>
            <a:outerShdw blurRad="38100" dir="4440000" dist="25400">
              <a:srgbClr val="000000">
                <a:alpha val="35686"/>
              </a:srgbClr>
            </a:outerShdw>
          </a:effectLst>
        </p:spPr>
        <p:txBody>
          <a:bodyPr anchorCtr="0" anchor="t" bIns="45700" lIns="91425" spcFirstLastPara="1" rIns="91425" wrap="square" tIns="45700">
            <a:normAutofit/>
          </a:bodyPr>
          <a:lstStyle>
            <a:lvl1pPr lvl="0" marR="0" rtl="0" algn="ctr">
              <a:spcBef>
                <a:spcPts val="400"/>
              </a:spcBef>
              <a:spcAft>
                <a:spcPts val="0"/>
              </a:spcAft>
              <a:buClr>
                <a:schemeClr val="lt2"/>
              </a:buClr>
              <a:buSzPts val="1400"/>
              <a:buFont typeface="Noto Sans Symbols"/>
              <a:buNone/>
              <a:defRPr b="0" i="0" sz="2000" u="none" cap="none" strike="noStrike">
                <a:solidFill>
                  <a:schemeClr val="lt2"/>
                </a:solidFill>
                <a:latin typeface="Lustria"/>
                <a:ea typeface="Lustria"/>
                <a:cs typeface="Lustria"/>
                <a:sym typeface="Lustria"/>
              </a:defRPr>
            </a:lvl1pPr>
            <a:lvl2pPr lvl="1" marR="0" rtl="0" algn="l">
              <a:spcBef>
                <a:spcPts val="600"/>
              </a:spcBef>
              <a:spcAft>
                <a:spcPts val="0"/>
              </a:spcAft>
              <a:buClr>
                <a:schemeClr val="lt2"/>
              </a:buClr>
              <a:buSzPts val="1400"/>
              <a:buFont typeface="Noto Sans Symbols"/>
              <a:buNone/>
              <a:defRPr b="0" i="0" sz="2000" u="none" cap="none" strike="noStrike">
                <a:solidFill>
                  <a:schemeClr val="lt2"/>
                </a:solidFill>
                <a:latin typeface="Lustria"/>
                <a:ea typeface="Lustria"/>
                <a:cs typeface="Lustria"/>
                <a:sym typeface="Lustria"/>
              </a:defRPr>
            </a:lvl2pPr>
            <a:lvl3pPr lvl="2" marR="0" rtl="0" algn="l">
              <a:spcBef>
                <a:spcPts val="600"/>
              </a:spcBef>
              <a:spcAft>
                <a:spcPts val="0"/>
              </a:spcAft>
              <a:buClr>
                <a:schemeClr val="lt2"/>
              </a:buClr>
              <a:buSzPts val="1400"/>
              <a:buFont typeface="Noto Sans Symbols"/>
              <a:buNone/>
              <a:defRPr b="0" i="0" sz="2000" u="none" cap="none" strike="noStrike">
                <a:solidFill>
                  <a:schemeClr val="lt2"/>
                </a:solidFill>
                <a:latin typeface="Lustria"/>
                <a:ea typeface="Lustria"/>
                <a:cs typeface="Lustria"/>
                <a:sym typeface="Lustria"/>
              </a:defRPr>
            </a:lvl3pPr>
            <a:lvl4pPr lvl="3" marR="0" rtl="0" algn="l">
              <a:spcBef>
                <a:spcPts val="600"/>
              </a:spcBef>
              <a:spcAft>
                <a:spcPts val="0"/>
              </a:spcAft>
              <a:buClr>
                <a:schemeClr val="lt2"/>
              </a:buClr>
              <a:buSzPts val="1400"/>
              <a:buFont typeface="Noto Sans Symbols"/>
              <a:buNone/>
              <a:defRPr b="0" i="0" sz="2000" u="none" cap="none" strike="noStrike">
                <a:solidFill>
                  <a:schemeClr val="lt2"/>
                </a:solidFill>
                <a:latin typeface="Lustria"/>
                <a:ea typeface="Lustria"/>
                <a:cs typeface="Lustria"/>
                <a:sym typeface="Lustria"/>
              </a:defRPr>
            </a:lvl4pPr>
            <a:lvl5pPr lvl="4" marR="0" rtl="0" algn="l">
              <a:spcBef>
                <a:spcPts val="600"/>
              </a:spcBef>
              <a:spcAft>
                <a:spcPts val="0"/>
              </a:spcAft>
              <a:buClr>
                <a:schemeClr val="lt2"/>
              </a:buClr>
              <a:buSzPts val="1400"/>
              <a:buFont typeface="Noto Sans Symbols"/>
              <a:buNone/>
              <a:defRPr b="0" i="0" sz="2000" u="none" cap="none" strike="noStrike">
                <a:solidFill>
                  <a:schemeClr val="lt2"/>
                </a:solidFill>
                <a:latin typeface="Lustria"/>
                <a:ea typeface="Lustria"/>
                <a:cs typeface="Lustria"/>
                <a:sym typeface="Lustria"/>
              </a:defRPr>
            </a:lvl5pPr>
            <a:lvl6pPr lvl="5" marR="0" rtl="0" algn="l">
              <a:spcBef>
                <a:spcPts val="600"/>
              </a:spcBef>
              <a:spcAft>
                <a:spcPts val="0"/>
              </a:spcAft>
              <a:buClr>
                <a:schemeClr val="lt2"/>
              </a:buClr>
              <a:buSzPts val="1400"/>
              <a:buFont typeface="Noto Sans Symbols"/>
              <a:buNone/>
              <a:defRPr b="0" i="0" sz="2000" u="none" cap="none" strike="noStrike">
                <a:solidFill>
                  <a:schemeClr val="lt2"/>
                </a:solidFill>
                <a:latin typeface="Lustria"/>
                <a:ea typeface="Lustria"/>
                <a:cs typeface="Lustria"/>
                <a:sym typeface="Lustria"/>
              </a:defRPr>
            </a:lvl6pPr>
            <a:lvl7pPr lvl="6" marR="0" rtl="0" algn="l">
              <a:spcBef>
                <a:spcPts val="600"/>
              </a:spcBef>
              <a:spcAft>
                <a:spcPts val="0"/>
              </a:spcAft>
              <a:buClr>
                <a:schemeClr val="lt2"/>
              </a:buClr>
              <a:buSzPts val="1400"/>
              <a:buFont typeface="Noto Sans Symbols"/>
              <a:buNone/>
              <a:defRPr b="0" i="0" sz="2000" u="none" cap="none" strike="noStrike">
                <a:solidFill>
                  <a:schemeClr val="lt2"/>
                </a:solidFill>
                <a:latin typeface="Lustria"/>
                <a:ea typeface="Lustria"/>
                <a:cs typeface="Lustria"/>
                <a:sym typeface="Lustria"/>
              </a:defRPr>
            </a:lvl7pPr>
            <a:lvl8pPr lvl="7" marR="0" rtl="0" algn="l">
              <a:spcBef>
                <a:spcPts val="600"/>
              </a:spcBef>
              <a:spcAft>
                <a:spcPts val="0"/>
              </a:spcAft>
              <a:buClr>
                <a:schemeClr val="lt2"/>
              </a:buClr>
              <a:buSzPts val="1400"/>
              <a:buFont typeface="Noto Sans Symbols"/>
              <a:buNone/>
              <a:defRPr b="0" i="0" sz="2000" u="none" cap="none" strike="noStrike">
                <a:solidFill>
                  <a:schemeClr val="lt2"/>
                </a:solidFill>
                <a:latin typeface="Lustria"/>
                <a:ea typeface="Lustria"/>
                <a:cs typeface="Lustria"/>
                <a:sym typeface="Lustria"/>
              </a:defRPr>
            </a:lvl8pPr>
            <a:lvl9pPr lvl="8" marR="0" rtl="0" algn="l">
              <a:spcBef>
                <a:spcPts val="600"/>
              </a:spcBef>
              <a:spcAft>
                <a:spcPts val="600"/>
              </a:spcAft>
              <a:buClr>
                <a:schemeClr val="lt2"/>
              </a:buClr>
              <a:buSzPts val="1400"/>
              <a:buFont typeface="Noto Sans Symbols"/>
              <a:buNone/>
              <a:defRPr b="0" i="0" sz="2000" u="none" cap="none" strike="noStrike">
                <a:solidFill>
                  <a:schemeClr val="lt2"/>
                </a:solidFill>
                <a:latin typeface="Lustria"/>
                <a:ea typeface="Lustria"/>
                <a:cs typeface="Lustria"/>
                <a:sym typeface="Lustria"/>
              </a:defRPr>
            </a:lvl9pPr>
          </a:lstStyle>
          <a:p/>
        </p:txBody>
      </p:sp>
      <p:sp>
        <p:nvSpPr>
          <p:cNvPr id="79" name="Google Shape;79;p25"/>
          <p:cNvSpPr txBox="1"/>
          <p:nvPr>
            <p:ph idx="1" type="body"/>
          </p:nvPr>
        </p:nvSpPr>
        <p:spPr>
          <a:xfrm>
            <a:off x="913795" y="5108728"/>
            <a:ext cx="10353762" cy="68247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80" name="Google Shape;80;p2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5"/>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3" name="Shape 83"/>
        <p:cNvGrpSpPr/>
        <p:nvPr/>
      </p:nvGrpSpPr>
      <p:grpSpPr>
        <a:xfrm>
          <a:off x="0" y="0"/>
          <a:ext cx="0" cy="0"/>
          <a:chOff x="0" y="0"/>
          <a:chExt cx="0" cy="0"/>
        </a:xfrm>
      </p:grpSpPr>
      <p:sp>
        <p:nvSpPr>
          <p:cNvPr id="84" name="Google Shape;84;p26"/>
          <p:cNvSpPr txBox="1"/>
          <p:nvPr>
            <p:ph type="title"/>
          </p:nvPr>
        </p:nvSpPr>
        <p:spPr>
          <a:xfrm>
            <a:off x="913795" y="608437"/>
            <a:ext cx="10353762" cy="3534344"/>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3200"/>
              <a:buFont typeface="Lustria"/>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6"/>
          <p:cNvSpPr txBox="1"/>
          <p:nvPr>
            <p:ph idx="1" type="body"/>
          </p:nvPr>
        </p:nvSpPr>
        <p:spPr>
          <a:xfrm>
            <a:off x="913794" y="4295180"/>
            <a:ext cx="10353763" cy="1501826"/>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86" name="Google Shape;86;p2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6"/>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9" name="Shape 89"/>
        <p:cNvGrpSpPr/>
        <p:nvPr/>
      </p:nvGrpSpPr>
      <p:grpSpPr>
        <a:xfrm>
          <a:off x="0" y="0"/>
          <a:ext cx="0" cy="0"/>
          <a:chOff x="0" y="0"/>
          <a:chExt cx="0" cy="0"/>
        </a:xfrm>
      </p:grpSpPr>
      <p:sp>
        <p:nvSpPr>
          <p:cNvPr id="90" name="Google Shape;90;p27"/>
          <p:cNvSpPr txBox="1"/>
          <p:nvPr>
            <p:ph type="title"/>
          </p:nvPr>
        </p:nvSpPr>
        <p:spPr>
          <a:xfrm>
            <a:off x="1446212" y="609600"/>
            <a:ext cx="9302752" cy="2992904"/>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3200"/>
              <a:buFont typeface="Lustria"/>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7"/>
          <p:cNvSpPr txBox="1"/>
          <p:nvPr>
            <p:ph idx="1" type="body"/>
          </p:nvPr>
        </p:nvSpPr>
        <p:spPr>
          <a:xfrm>
            <a:off x="1720644" y="3610032"/>
            <a:ext cx="8752299" cy="532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r">
              <a:spcBef>
                <a:spcPts val="280"/>
              </a:spcBef>
              <a:spcAft>
                <a:spcPts val="0"/>
              </a:spcAft>
              <a:buSzPts val="980"/>
              <a:buNone/>
              <a:defRPr sz="14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92" name="Google Shape;92;p27"/>
          <p:cNvSpPr txBox="1"/>
          <p:nvPr>
            <p:ph idx="2" type="body"/>
          </p:nvPr>
        </p:nvSpPr>
        <p:spPr>
          <a:xfrm>
            <a:off x="913794" y="4304353"/>
            <a:ext cx="10353763" cy="1489496"/>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93" name="Google Shape;93;p2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7"/>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96" name="Google Shape;96;p27"/>
          <p:cNvSpPr txBox="1"/>
          <p:nvPr/>
        </p:nvSpPr>
        <p:spPr>
          <a:xfrm>
            <a:off x="990600" y="88479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Lustria"/>
              <a:buNone/>
            </a:pPr>
            <a:r>
              <a:rPr b="0" lang="es-ES" sz="8000" cap="none">
                <a:solidFill>
                  <a:schemeClr val="lt1"/>
                </a:solidFill>
                <a:latin typeface="Lustria"/>
                <a:ea typeface="Lustria"/>
                <a:cs typeface="Lustria"/>
                <a:sym typeface="Lustria"/>
              </a:rPr>
              <a:t>“</a:t>
            </a:r>
            <a:endParaRPr/>
          </a:p>
        </p:txBody>
      </p:sp>
      <p:sp>
        <p:nvSpPr>
          <p:cNvPr id="97" name="Google Shape;97;p27"/>
          <p:cNvSpPr txBox="1"/>
          <p:nvPr/>
        </p:nvSpPr>
        <p:spPr>
          <a:xfrm>
            <a:off x="10504716" y="2928258"/>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Lustria"/>
              <a:buNone/>
            </a:pPr>
            <a:r>
              <a:rPr b="0" lang="es-ES" sz="8000" cap="none">
                <a:solidFill>
                  <a:schemeClr val="lt1"/>
                </a:solidFill>
                <a:latin typeface="Lustria"/>
                <a:ea typeface="Lustria"/>
                <a:cs typeface="Lustria"/>
                <a:sym typeface="Lustria"/>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8" name="Shape 98"/>
        <p:cNvGrpSpPr/>
        <p:nvPr/>
      </p:nvGrpSpPr>
      <p:grpSpPr>
        <a:xfrm>
          <a:off x="0" y="0"/>
          <a:ext cx="0" cy="0"/>
          <a:chOff x="0" y="0"/>
          <a:chExt cx="0" cy="0"/>
        </a:xfrm>
      </p:grpSpPr>
      <p:sp>
        <p:nvSpPr>
          <p:cNvPr id="99" name="Google Shape;99;p28"/>
          <p:cNvSpPr txBox="1"/>
          <p:nvPr>
            <p:ph type="title"/>
          </p:nvPr>
        </p:nvSpPr>
        <p:spPr>
          <a:xfrm>
            <a:off x="913794" y="2126942"/>
            <a:ext cx="10353763" cy="2511835"/>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3200"/>
              <a:buFont typeface="Lustria"/>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8"/>
          <p:cNvSpPr txBox="1"/>
          <p:nvPr>
            <p:ph idx="1" type="body"/>
          </p:nvPr>
        </p:nvSpPr>
        <p:spPr>
          <a:xfrm>
            <a:off x="913784" y="4650556"/>
            <a:ext cx="10352199" cy="114064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101" name="Google Shape;101;p2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8"/>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4" name="Shape 104"/>
        <p:cNvGrpSpPr/>
        <p:nvPr/>
      </p:nvGrpSpPr>
      <p:grpSpPr>
        <a:xfrm>
          <a:off x="0" y="0"/>
          <a:ext cx="0" cy="0"/>
          <a:chOff x="0" y="0"/>
          <a:chExt cx="0" cy="0"/>
        </a:xfrm>
      </p:grpSpPr>
      <p:sp>
        <p:nvSpPr>
          <p:cNvPr id="105" name="Google Shape;105;p29"/>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9"/>
          <p:cNvSpPr txBox="1"/>
          <p:nvPr>
            <p:ph idx="1" type="body"/>
          </p:nvPr>
        </p:nvSpPr>
        <p:spPr>
          <a:xfrm>
            <a:off x="913795" y="1885950"/>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07" name="Google Shape;107;p29"/>
          <p:cNvSpPr txBox="1"/>
          <p:nvPr>
            <p:ph idx="2" type="body"/>
          </p:nvPr>
        </p:nvSpPr>
        <p:spPr>
          <a:xfrm>
            <a:off x="913795" y="2571750"/>
            <a:ext cx="3300984" cy="32194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08" name="Google Shape;108;p29"/>
          <p:cNvSpPr txBox="1"/>
          <p:nvPr>
            <p:ph idx="3" type="body"/>
          </p:nvPr>
        </p:nvSpPr>
        <p:spPr>
          <a:xfrm>
            <a:off x="4446711" y="1885950"/>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09" name="Google Shape;109;p29"/>
          <p:cNvSpPr txBox="1"/>
          <p:nvPr>
            <p:ph idx="4" type="body"/>
          </p:nvPr>
        </p:nvSpPr>
        <p:spPr>
          <a:xfrm>
            <a:off x="4441435" y="2571750"/>
            <a:ext cx="3300984" cy="32194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10" name="Google Shape;110;p29"/>
          <p:cNvSpPr txBox="1"/>
          <p:nvPr>
            <p:ph idx="5" type="body"/>
          </p:nvPr>
        </p:nvSpPr>
        <p:spPr>
          <a:xfrm>
            <a:off x="7966572" y="1885950"/>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11" name="Google Shape;111;p29"/>
          <p:cNvSpPr txBox="1"/>
          <p:nvPr>
            <p:ph idx="6" type="body"/>
          </p:nvPr>
        </p:nvSpPr>
        <p:spPr>
          <a:xfrm>
            <a:off x="7966572" y="2571750"/>
            <a:ext cx="3300984" cy="32194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12" name="Google Shape;112;p2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9"/>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5" name="Shape 115"/>
        <p:cNvGrpSpPr/>
        <p:nvPr/>
      </p:nvGrpSpPr>
      <p:grpSpPr>
        <a:xfrm>
          <a:off x="0" y="0"/>
          <a:ext cx="0" cy="0"/>
          <a:chOff x="0" y="0"/>
          <a:chExt cx="0" cy="0"/>
        </a:xfrm>
      </p:grpSpPr>
      <p:pic>
        <p:nvPicPr>
          <p:cNvPr descr="Slate-V2-HD-3colPhotoInset.png" id="116" name="Google Shape;116;p30"/>
          <p:cNvPicPr preferRelativeResize="0"/>
          <p:nvPr/>
        </p:nvPicPr>
        <p:blipFill rotWithShape="1">
          <a:blip r:embed="rId2">
            <a:alphaModFix/>
          </a:blip>
          <a:srcRect b="0" l="0" r="0" t="0"/>
          <a:stretch/>
        </p:blipFill>
        <p:spPr>
          <a:xfrm>
            <a:off x="897962" y="1818214"/>
            <a:ext cx="3339972" cy="1847851"/>
          </a:xfrm>
          <a:prstGeom prst="rect">
            <a:avLst/>
          </a:prstGeom>
          <a:noFill/>
          <a:ln>
            <a:noFill/>
          </a:ln>
        </p:spPr>
      </p:pic>
      <p:pic>
        <p:nvPicPr>
          <p:cNvPr descr="Slate-V2-HD-3colPhotoInset.png" id="117" name="Google Shape;117;p30"/>
          <p:cNvPicPr preferRelativeResize="0"/>
          <p:nvPr/>
        </p:nvPicPr>
        <p:blipFill rotWithShape="1">
          <a:blip r:embed="rId2">
            <a:alphaModFix/>
          </a:blip>
          <a:srcRect b="0" l="0" r="0" t="0"/>
          <a:stretch/>
        </p:blipFill>
        <p:spPr>
          <a:xfrm>
            <a:off x="4403800" y="1818214"/>
            <a:ext cx="3339972" cy="1847851"/>
          </a:xfrm>
          <a:prstGeom prst="rect">
            <a:avLst/>
          </a:prstGeom>
          <a:noFill/>
          <a:ln>
            <a:noFill/>
          </a:ln>
        </p:spPr>
      </p:pic>
      <p:pic>
        <p:nvPicPr>
          <p:cNvPr descr="Slate-V2-HD-3colPhotoInset.png" id="118" name="Google Shape;118;p30"/>
          <p:cNvPicPr preferRelativeResize="0"/>
          <p:nvPr/>
        </p:nvPicPr>
        <p:blipFill rotWithShape="1">
          <a:blip r:embed="rId2">
            <a:alphaModFix/>
          </a:blip>
          <a:srcRect b="0" l="0" r="0" t="0"/>
          <a:stretch/>
        </p:blipFill>
        <p:spPr>
          <a:xfrm>
            <a:off x="7936051" y="1818214"/>
            <a:ext cx="3339972" cy="1847851"/>
          </a:xfrm>
          <a:prstGeom prst="rect">
            <a:avLst/>
          </a:prstGeom>
          <a:noFill/>
          <a:ln>
            <a:noFill/>
          </a:ln>
        </p:spPr>
      </p:pic>
      <p:sp>
        <p:nvSpPr>
          <p:cNvPr id="119" name="Google Shape;119;p30"/>
          <p:cNvSpPr txBox="1"/>
          <p:nvPr>
            <p:ph type="title"/>
          </p:nvPr>
        </p:nvSpPr>
        <p:spPr>
          <a:xfrm>
            <a:off x="913794" y="609600"/>
            <a:ext cx="10353763"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30"/>
          <p:cNvSpPr txBox="1"/>
          <p:nvPr>
            <p:ph idx="1" type="body"/>
          </p:nvPr>
        </p:nvSpPr>
        <p:spPr>
          <a:xfrm>
            <a:off x="913795"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21" name="Google Shape;121;p30"/>
          <p:cNvSpPr/>
          <p:nvPr>
            <p:ph idx="2" type="pic"/>
          </p:nvPr>
        </p:nvSpPr>
        <p:spPr>
          <a:xfrm>
            <a:off x="1018102" y="1938918"/>
            <a:ext cx="3092368" cy="1602954"/>
          </a:xfrm>
          <a:prstGeom prst="roundRect">
            <a:avLst>
              <a:gd fmla="val 1858" name="adj"/>
            </a:avLst>
          </a:prstGeom>
          <a:noFill/>
          <a:ln>
            <a:noFill/>
          </a:ln>
          <a:effectLst>
            <a:outerShdw blurRad="38100" dir="4440000" dist="25400">
              <a:srgbClr val="000000">
                <a:alpha val="35686"/>
              </a:srgbClr>
            </a:outerShdw>
          </a:effectLst>
        </p:spPr>
        <p:txBody>
          <a:bodyPr anchorCtr="0" anchor="t" bIns="45700" lIns="91425" spcFirstLastPara="1" rIns="91425" wrap="square" tIns="45700">
            <a:normAutofit/>
          </a:bodyPr>
          <a:lstStyle>
            <a:lvl1pPr lvl="0" marR="0" rtl="0" algn="ctr">
              <a:spcBef>
                <a:spcPts val="320"/>
              </a:spcBef>
              <a:spcAft>
                <a:spcPts val="0"/>
              </a:spcAft>
              <a:buClr>
                <a:schemeClr val="lt2"/>
              </a:buClr>
              <a:buSzPts val="1120"/>
              <a:buFont typeface="Noto Sans Symbols"/>
              <a:buNone/>
              <a:defRPr b="0" i="0" sz="1600" u="none" cap="none" strike="noStrike">
                <a:solidFill>
                  <a:schemeClr val="lt2"/>
                </a:solidFill>
                <a:latin typeface="Lustria"/>
                <a:ea typeface="Lustria"/>
                <a:cs typeface="Lustria"/>
                <a:sym typeface="Lustria"/>
              </a:defRPr>
            </a:lvl1pPr>
            <a:lvl2pPr lvl="1" marR="0" rtl="0" algn="l">
              <a:spcBef>
                <a:spcPts val="600"/>
              </a:spcBef>
              <a:spcAft>
                <a:spcPts val="0"/>
              </a:spcAft>
              <a:buClr>
                <a:schemeClr val="lt2"/>
              </a:buClr>
              <a:buSzPts val="1120"/>
              <a:buFont typeface="Noto Sans Symbols"/>
              <a:buNone/>
              <a:defRPr b="0" i="0" sz="1600" u="none" cap="none" strike="noStrike">
                <a:solidFill>
                  <a:schemeClr val="lt2"/>
                </a:solidFill>
                <a:latin typeface="Lustria"/>
                <a:ea typeface="Lustria"/>
                <a:cs typeface="Lustria"/>
                <a:sym typeface="Lustria"/>
              </a:defRPr>
            </a:lvl2pPr>
            <a:lvl3pPr lvl="2" marR="0" rtl="0" algn="l">
              <a:spcBef>
                <a:spcPts val="600"/>
              </a:spcBef>
              <a:spcAft>
                <a:spcPts val="0"/>
              </a:spcAft>
              <a:buClr>
                <a:schemeClr val="lt2"/>
              </a:buClr>
              <a:buSzPts val="1120"/>
              <a:buFont typeface="Noto Sans Symbols"/>
              <a:buNone/>
              <a:defRPr b="0" i="0" sz="1600" u="none" cap="none" strike="noStrike">
                <a:solidFill>
                  <a:schemeClr val="lt2"/>
                </a:solidFill>
                <a:latin typeface="Lustria"/>
                <a:ea typeface="Lustria"/>
                <a:cs typeface="Lustria"/>
                <a:sym typeface="Lustria"/>
              </a:defRPr>
            </a:lvl3pPr>
            <a:lvl4pPr lvl="3" marR="0" rtl="0" algn="l">
              <a:spcBef>
                <a:spcPts val="600"/>
              </a:spcBef>
              <a:spcAft>
                <a:spcPts val="0"/>
              </a:spcAft>
              <a:buClr>
                <a:schemeClr val="lt2"/>
              </a:buClr>
              <a:buSzPts val="1120"/>
              <a:buFont typeface="Noto Sans Symbols"/>
              <a:buNone/>
              <a:defRPr b="0" i="0" sz="1600" u="none" cap="none" strike="noStrike">
                <a:solidFill>
                  <a:schemeClr val="lt2"/>
                </a:solidFill>
                <a:latin typeface="Lustria"/>
                <a:ea typeface="Lustria"/>
                <a:cs typeface="Lustria"/>
                <a:sym typeface="Lustria"/>
              </a:defRPr>
            </a:lvl4pPr>
            <a:lvl5pPr lvl="4" marR="0" rtl="0" algn="l">
              <a:spcBef>
                <a:spcPts val="600"/>
              </a:spcBef>
              <a:spcAft>
                <a:spcPts val="0"/>
              </a:spcAft>
              <a:buClr>
                <a:schemeClr val="lt2"/>
              </a:buClr>
              <a:buSzPts val="1120"/>
              <a:buFont typeface="Noto Sans Symbols"/>
              <a:buNone/>
              <a:defRPr b="0" i="0" sz="1600" u="none" cap="none" strike="noStrike">
                <a:solidFill>
                  <a:schemeClr val="lt2"/>
                </a:solidFill>
                <a:latin typeface="Lustria"/>
                <a:ea typeface="Lustria"/>
                <a:cs typeface="Lustria"/>
                <a:sym typeface="Lustria"/>
              </a:defRPr>
            </a:lvl5pPr>
            <a:lvl6pPr lvl="5" marR="0" rtl="0" algn="l">
              <a:spcBef>
                <a:spcPts val="600"/>
              </a:spcBef>
              <a:spcAft>
                <a:spcPts val="0"/>
              </a:spcAft>
              <a:buClr>
                <a:schemeClr val="lt2"/>
              </a:buClr>
              <a:buSzPts val="1120"/>
              <a:buFont typeface="Noto Sans Symbols"/>
              <a:buNone/>
              <a:defRPr b="0" i="0" sz="1600" u="none" cap="none" strike="noStrike">
                <a:solidFill>
                  <a:schemeClr val="lt2"/>
                </a:solidFill>
                <a:latin typeface="Lustria"/>
                <a:ea typeface="Lustria"/>
                <a:cs typeface="Lustria"/>
                <a:sym typeface="Lustria"/>
              </a:defRPr>
            </a:lvl6pPr>
            <a:lvl7pPr lvl="6" marR="0" rtl="0" algn="l">
              <a:spcBef>
                <a:spcPts val="600"/>
              </a:spcBef>
              <a:spcAft>
                <a:spcPts val="0"/>
              </a:spcAft>
              <a:buClr>
                <a:schemeClr val="lt2"/>
              </a:buClr>
              <a:buSzPts val="1120"/>
              <a:buFont typeface="Noto Sans Symbols"/>
              <a:buNone/>
              <a:defRPr b="0" i="0" sz="1600" u="none" cap="none" strike="noStrike">
                <a:solidFill>
                  <a:schemeClr val="lt2"/>
                </a:solidFill>
                <a:latin typeface="Lustria"/>
                <a:ea typeface="Lustria"/>
                <a:cs typeface="Lustria"/>
                <a:sym typeface="Lustria"/>
              </a:defRPr>
            </a:lvl7pPr>
            <a:lvl8pPr lvl="7" marR="0" rtl="0" algn="l">
              <a:spcBef>
                <a:spcPts val="600"/>
              </a:spcBef>
              <a:spcAft>
                <a:spcPts val="0"/>
              </a:spcAft>
              <a:buClr>
                <a:schemeClr val="lt2"/>
              </a:buClr>
              <a:buSzPts val="1120"/>
              <a:buFont typeface="Noto Sans Symbols"/>
              <a:buNone/>
              <a:defRPr b="0" i="0" sz="1600" u="none" cap="none" strike="noStrike">
                <a:solidFill>
                  <a:schemeClr val="lt2"/>
                </a:solidFill>
                <a:latin typeface="Lustria"/>
                <a:ea typeface="Lustria"/>
                <a:cs typeface="Lustria"/>
                <a:sym typeface="Lustria"/>
              </a:defRPr>
            </a:lvl8pPr>
            <a:lvl9pPr lvl="8" marR="0" rtl="0" algn="l">
              <a:spcBef>
                <a:spcPts val="600"/>
              </a:spcBef>
              <a:spcAft>
                <a:spcPts val="600"/>
              </a:spcAft>
              <a:buClr>
                <a:schemeClr val="lt2"/>
              </a:buClr>
              <a:buSzPts val="1120"/>
              <a:buFont typeface="Noto Sans Symbols"/>
              <a:buNone/>
              <a:defRPr b="0" i="0" sz="1600" u="none" cap="none" strike="noStrike">
                <a:solidFill>
                  <a:schemeClr val="lt2"/>
                </a:solidFill>
                <a:latin typeface="Lustria"/>
                <a:ea typeface="Lustria"/>
                <a:cs typeface="Lustria"/>
                <a:sym typeface="Lustria"/>
              </a:defRPr>
            </a:lvl9pPr>
          </a:lstStyle>
          <a:p/>
        </p:txBody>
      </p:sp>
      <p:sp>
        <p:nvSpPr>
          <p:cNvPr id="122" name="Google Shape;122;p30"/>
          <p:cNvSpPr txBox="1"/>
          <p:nvPr>
            <p:ph idx="3" type="body"/>
          </p:nvPr>
        </p:nvSpPr>
        <p:spPr>
          <a:xfrm>
            <a:off x="913795" y="4480368"/>
            <a:ext cx="3300984" cy="131083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23" name="Google Shape;123;p30"/>
          <p:cNvSpPr txBox="1"/>
          <p:nvPr>
            <p:ph idx="4" type="body"/>
          </p:nvPr>
        </p:nvSpPr>
        <p:spPr>
          <a:xfrm>
            <a:off x="4442788"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24" name="Google Shape;124;p30"/>
          <p:cNvSpPr/>
          <p:nvPr>
            <p:ph idx="5" type="pic"/>
          </p:nvPr>
        </p:nvSpPr>
        <p:spPr>
          <a:xfrm>
            <a:off x="4545743" y="1939094"/>
            <a:ext cx="3092368" cy="1608164"/>
          </a:xfrm>
          <a:prstGeom prst="roundRect">
            <a:avLst>
              <a:gd fmla="val 1858" name="adj"/>
            </a:avLst>
          </a:prstGeom>
          <a:noFill/>
          <a:ln>
            <a:noFill/>
          </a:ln>
          <a:effectLst>
            <a:outerShdw blurRad="38100" dir="4440000" dist="25400">
              <a:srgbClr val="000000">
                <a:alpha val="35686"/>
              </a:srgbClr>
            </a:outerShdw>
          </a:effectLst>
        </p:spPr>
        <p:txBody>
          <a:bodyPr anchorCtr="0" anchor="t" bIns="45700" lIns="91425" spcFirstLastPara="1" rIns="91425" wrap="square" tIns="45700">
            <a:normAutofit/>
          </a:bodyPr>
          <a:lstStyle>
            <a:lvl1pPr lvl="0" marR="0" rtl="0" algn="ctr">
              <a:spcBef>
                <a:spcPts val="320"/>
              </a:spcBef>
              <a:spcAft>
                <a:spcPts val="0"/>
              </a:spcAft>
              <a:buClr>
                <a:schemeClr val="lt2"/>
              </a:buClr>
              <a:buSzPts val="1120"/>
              <a:buFont typeface="Noto Sans Symbols"/>
              <a:buNone/>
              <a:defRPr b="0" i="0" sz="1600" u="none" cap="none" strike="noStrike">
                <a:solidFill>
                  <a:schemeClr val="lt2"/>
                </a:solidFill>
                <a:latin typeface="Lustria"/>
                <a:ea typeface="Lustria"/>
                <a:cs typeface="Lustria"/>
                <a:sym typeface="Lustria"/>
              </a:defRPr>
            </a:lvl1pPr>
            <a:lvl2pPr lvl="1" marR="0" rtl="0" algn="l">
              <a:spcBef>
                <a:spcPts val="600"/>
              </a:spcBef>
              <a:spcAft>
                <a:spcPts val="0"/>
              </a:spcAft>
              <a:buClr>
                <a:schemeClr val="lt2"/>
              </a:buClr>
              <a:buSzPts val="1120"/>
              <a:buFont typeface="Noto Sans Symbols"/>
              <a:buNone/>
              <a:defRPr b="0" i="0" sz="1600" u="none" cap="none" strike="noStrike">
                <a:solidFill>
                  <a:schemeClr val="lt2"/>
                </a:solidFill>
                <a:latin typeface="Lustria"/>
                <a:ea typeface="Lustria"/>
                <a:cs typeface="Lustria"/>
                <a:sym typeface="Lustria"/>
              </a:defRPr>
            </a:lvl2pPr>
            <a:lvl3pPr lvl="2" marR="0" rtl="0" algn="l">
              <a:spcBef>
                <a:spcPts val="600"/>
              </a:spcBef>
              <a:spcAft>
                <a:spcPts val="0"/>
              </a:spcAft>
              <a:buClr>
                <a:schemeClr val="lt2"/>
              </a:buClr>
              <a:buSzPts val="1120"/>
              <a:buFont typeface="Noto Sans Symbols"/>
              <a:buNone/>
              <a:defRPr b="0" i="0" sz="1600" u="none" cap="none" strike="noStrike">
                <a:solidFill>
                  <a:schemeClr val="lt2"/>
                </a:solidFill>
                <a:latin typeface="Lustria"/>
                <a:ea typeface="Lustria"/>
                <a:cs typeface="Lustria"/>
                <a:sym typeface="Lustria"/>
              </a:defRPr>
            </a:lvl3pPr>
            <a:lvl4pPr lvl="3" marR="0" rtl="0" algn="l">
              <a:spcBef>
                <a:spcPts val="600"/>
              </a:spcBef>
              <a:spcAft>
                <a:spcPts val="0"/>
              </a:spcAft>
              <a:buClr>
                <a:schemeClr val="lt2"/>
              </a:buClr>
              <a:buSzPts val="1120"/>
              <a:buFont typeface="Noto Sans Symbols"/>
              <a:buNone/>
              <a:defRPr b="0" i="0" sz="1600" u="none" cap="none" strike="noStrike">
                <a:solidFill>
                  <a:schemeClr val="lt2"/>
                </a:solidFill>
                <a:latin typeface="Lustria"/>
                <a:ea typeface="Lustria"/>
                <a:cs typeface="Lustria"/>
                <a:sym typeface="Lustria"/>
              </a:defRPr>
            </a:lvl4pPr>
            <a:lvl5pPr lvl="4" marR="0" rtl="0" algn="l">
              <a:spcBef>
                <a:spcPts val="600"/>
              </a:spcBef>
              <a:spcAft>
                <a:spcPts val="0"/>
              </a:spcAft>
              <a:buClr>
                <a:schemeClr val="lt2"/>
              </a:buClr>
              <a:buSzPts val="1120"/>
              <a:buFont typeface="Noto Sans Symbols"/>
              <a:buNone/>
              <a:defRPr b="0" i="0" sz="1600" u="none" cap="none" strike="noStrike">
                <a:solidFill>
                  <a:schemeClr val="lt2"/>
                </a:solidFill>
                <a:latin typeface="Lustria"/>
                <a:ea typeface="Lustria"/>
                <a:cs typeface="Lustria"/>
                <a:sym typeface="Lustria"/>
              </a:defRPr>
            </a:lvl5pPr>
            <a:lvl6pPr lvl="5" marR="0" rtl="0" algn="l">
              <a:spcBef>
                <a:spcPts val="600"/>
              </a:spcBef>
              <a:spcAft>
                <a:spcPts val="0"/>
              </a:spcAft>
              <a:buClr>
                <a:schemeClr val="lt2"/>
              </a:buClr>
              <a:buSzPts val="1120"/>
              <a:buFont typeface="Noto Sans Symbols"/>
              <a:buNone/>
              <a:defRPr b="0" i="0" sz="1600" u="none" cap="none" strike="noStrike">
                <a:solidFill>
                  <a:schemeClr val="lt2"/>
                </a:solidFill>
                <a:latin typeface="Lustria"/>
                <a:ea typeface="Lustria"/>
                <a:cs typeface="Lustria"/>
                <a:sym typeface="Lustria"/>
              </a:defRPr>
            </a:lvl6pPr>
            <a:lvl7pPr lvl="6" marR="0" rtl="0" algn="l">
              <a:spcBef>
                <a:spcPts val="600"/>
              </a:spcBef>
              <a:spcAft>
                <a:spcPts val="0"/>
              </a:spcAft>
              <a:buClr>
                <a:schemeClr val="lt2"/>
              </a:buClr>
              <a:buSzPts val="1120"/>
              <a:buFont typeface="Noto Sans Symbols"/>
              <a:buNone/>
              <a:defRPr b="0" i="0" sz="1600" u="none" cap="none" strike="noStrike">
                <a:solidFill>
                  <a:schemeClr val="lt2"/>
                </a:solidFill>
                <a:latin typeface="Lustria"/>
                <a:ea typeface="Lustria"/>
                <a:cs typeface="Lustria"/>
                <a:sym typeface="Lustria"/>
              </a:defRPr>
            </a:lvl7pPr>
            <a:lvl8pPr lvl="7" marR="0" rtl="0" algn="l">
              <a:spcBef>
                <a:spcPts val="600"/>
              </a:spcBef>
              <a:spcAft>
                <a:spcPts val="0"/>
              </a:spcAft>
              <a:buClr>
                <a:schemeClr val="lt2"/>
              </a:buClr>
              <a:buSzPts val="1120"/>
              <a:buFont typeface="Noto Sans Symbols"/>
              <a:buNone/>
              <a:defRPr b="0" i="0" sz="1600" u="none" cap="none" strike="noStrike">
                <a:solidFill>
                  <a:schemeClr val="lt2"/>
                </a:solidFill>
                <a:latin typeface="Lustria"/>
                <a:ea typeface="Lustria"/>
                <a:cs typeface="Lustria"/>
                <a:sym typeface="Lustria"/>
              </a:defRPr>
            </a:lvl8pPr>
            <a:lvl9pPr lvl="8" marR="0" rtl="0" algn="l">
              <a:spcBef>
                <a:spcPts val="600"/>
              </a:spcBef>
              <a:spcAft>
                <a:spcPts val="600"/>
              </a:spcAft>
              <a:buClr>
                <a:schemeClr val="lt2"/>
              </a:buClr>
              <a:buSzPts val="1120"/>
              <a:buFont typeface="Noto Sans Symbols"/>
              <a:buNone/>
              <a:defRPr b="0" i="0" sz="1600" u="none" cap="none" strike="noStrike">
                <a:solidFill>
                  <a:schemeClr val="lt2"/>
                </a:solidFill>
                <a:latin typeface="Lustria"/>
                <a:ea typeface="Lustria"/>
                <a:cs typeface="Lustria"/>
                <a:sym typeface="Lustria"/>
              </a:defRPr>
            </a:lvl9pPr>
          </a:lstStyle>
          <a:p/>
        </p:txBody>
      </p:sp>
      <p:sp>
        <p:nvSpPr>
          <p:cNvPr id="125" name="Google Shape;125;p30"/>
          <p:cNvSpPr txBox="1"/>
          <p:nvPr>
            <p:ph idx="6" type="body"/>
          </p:nvPr>
        </p:nvSpPr>
        <p:spPr>
          <a:xfrm>
            <a:off x="4441435" y="4480367"/>
            <a:ext cx="3300984" cy="131083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26" name="Google Shape;126;p30"/>
          <p:cNvSpPr txBox="1"/>
          <p:nvPr>
            <p:ph idx="7" type="body"/>
          </p:nvPr>
        </p:nvSpPr>
        <p:spPr>
          <a:xfrm>
            <a:off x="7966697"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27" name="Google Shape;127;p30"/>
          <p:cNvSpPr/>
          <p:nvPr>
            <p:ph idx="8" type="pic"/>
          </p:nvPr>
        </p:nvSpPr>
        <p:spPr>
          <a:xfrm>
            <a:off x="8075698" y="1934432"/>
            <a:ext cx="3092368" cy="1607294"/>
          </a:xfrm>
          <a:prstGeom prst="roundRect">
            <a:avLst>
              <a:gd fmla="val 1858" name="adj"/>
            </a:avLst>
          </a:prstGeom>
          <a:noFill/>
          <a:ln>
            <a:noFill/>
          </a:ln>
          <a:effectLst>
            <a:outerShdw blurRad="38100" dir="4440000" dist="25400">
              <a:srgbClr val="000000">
                <a:alpha val="35686"/>
              </a:srgbClr>
            </a:outerShdw>
          </a:effectLst>
        </p:spPr>
        <p:txBody>
          <a:bodyPr anchorCtr="0" anchor="t" bIns="45700" lIns="91425" spcFirstLastPara="1" rIns="91425" wrap="square" tIns="45700">
            <a:normAutofit/>
          </a:bodyPr>
          <a:lstStyle>
            <a:lvl1pPr lvl="0" marR="0" rtl="0" algn="ctr">
              <a:spcBef>
                <a:spcPts val="320"/>
              </a:spcBef>
              <a:spcAft>
                <a:spcPts val="0"/>
              </a:spcAft>
              <a:buClr>
                <a:schemeClr val="lt2"/>
              </a:buClr>
              <a:buSzPts val="1120"/>
              <a:buFont typeface="Noto Sans Symbols"/>
              <a:buNone/>
              <a:defRPr b="0" i="0" sz="1600" u="none" cap="none" strike="noStrike">
                <a:solidFill>
                  <a:schemeClr val="lt2"/>
                </a:solidFill>
                <a:latin typeface="Lustria"/>
                <a:ea typeface="Lustria"/>
                <a:cs typeface="Lustria"/>
                <a:sym typeface="Lustria"/>
              </a:defRPr>
            </a:lvl1pPr>
            <a:lvl2pPr lvl="1" marR="0" rtl="0" algn="l">
              <a:spcBef>
                <a:spcPts val="600"/>
              </a:spcBef>
              <a:spcAft>
                <a:spcPts val="0"/>
              </a:spcAft>
              <a:buClr>
                <a:schemeClr val="lt2"/>
              </a:buClr>
              <a:buSzPts val="1120"/>
              <a:buFont typeface="Noto Sans Symbols"/>
              <a:buNone/>
              <a:defRPr b="0" i="0" sz="1600" u="none" cap="none" strike="noStrike">
                <a:solidFill>
                  <a:schemeClr val="lt2"/>
                </a:solidFill>
                <a:latin typeface="Lustria"/>
                <a:ea typeface="Lustria"/>
                <a:cs typeface="Lustria"/>
                <a:sym typeface="Lustria"/>
              </a:defRPr>
            </a:lvl2pPr>
            <a:lvl3pPr lvl="2" marR="0" rtl="0" algn="l">
              <a:spcBef>
                <a:spcPts val="600"/>
              </a:spcBef>
              <a:spcAft>
                <a:spcPts val="0"/>
              </a:spcAft>
              <a:buClr>
                <a:schemeClr val="lt2"/>
              </a:buClr>
              <a:buSzPts val="1120"/>
              <a:buFont typeface="Noto Sans Symbols"/>
              <a:buNone/>
              <a:defRPr b="0" i="0" sz="1600" u="none" cap="none" strike="noStrike">
                <a:solidFill>
                  <a:schemeClr val="lt2"/>
                </a:solidFill>
                <a:latin typeface="Lustria"/>
                <a:ea typeface="Lustria"/>
                <a:cs typeface="Lustria"/>
                <a:sym typeface="Lustria"/>
              </a:defRPr>
            </a:lvl3pPr>
            <a:lvl4pPr lvl="3" marR="0" rtl="0" algn="l">
              <a:spcBef>
                <a:spcPts val="600"/>
              </a:spcBef>
              <a:spcAft>
                <a:spcPts val="0"/>
              </a:spcAft>
              <a:buClr>
                <a:schemeClr val="lt2"/>
              </a:buClr>
              <a:buSzPts val="1120"/>
              <a:buFont typeface="Noto Sans Symbols"/>
              <a:buNone/>
              <a:defRPr b="0" i="0" sz="1600" u="none" cap="none" strike="noStrike">
                <a:solidFill>
                  <a:schemeClr val="lt2"/>
                </a:solidFill>
                <a:latin typeface="Lustria"/>
                <a:ea typeface="Lustria"/>
                <a:cs typeface="Lustria"/>
                <a:sym typeface="Lustria"/>
              </a:defRPr>
            </a:lvl4pPr>
            <a:lvl5pPr lvl="4" marR="0" rtl="0" algn="l">
              <a:spcBef>
                <a:spcPts val="600"/>
              </a:spcBef>
              <a:spcAft>
                <a:spcPts val="0"/>
              </a:spcAft>
              <a:buClr>
                <a:schemeClr val="lt2"/>
              </a:buClr>
              <a:buSzPts val="1120"/>
              <a:buFont typeface="Noto Sans Symbols"/>
              <a:buNone/>
              <a:defRPr b="0" i="0" sz="1600" u="none" cap="none" strike="noStrike">
                <a:solidFill>
                  <a:schemeClr val="lt2"/>
                </a:solidFill>
                <a:latin typeface="Lustria"/>
                <a:ea typeface="Lustria"/>
                <a:cs typeface="Lustria"/>
                <a:sym typeface="Lustria"/>
              </a:defRPr>
            </a:lvl5pPr>
            <a:lvl6pPr lvl="5" marR="0" rtl="0" algn="l">
              <a:spcBef>
                <a:spcPts val="600"/>
              </a:spcBef>
              <a:spcAft>
                <a:spcPts val="0"/>
              </a:spcAft>
              <a:buClr>
                <a:schemeClr val="lt2"/>
              </a:buClr>
              <a:buSzPts val="1120"/>
              <a:buFont typeface="Noto Sans Symbols"/>
              <a:buNone/>
              <a:defRPr b="0" i="0" sz="1600" u="none" cap="none" strike="noStrike">
                <a:solidFill>
                  <a:schemeClr val="lt2"/>
                </a:solidFill>
                <a:latin typeface="Lustria"/>
                <a:ea typeface="Lustria"/>
                <a:cs typeface="Lustria"/>
                <a:sym typeface="Lustria"/>
              </a:defRPr>
            </a:lvl6pPr>
            <a:lvl7pPr lvl="6" marR="0" rtl="0" algn="l">
              <a:spcBef>
                <a:spcPts val="600"/>
              </a:spcBef>
              <a:spcAft>
                <a:spcPts val="0"/>
              </a:spcAft>
              <a:buClr>
                <a:schemeClr val="lt2"/>
              </a:buClr>
              <a:buSzPts val="1120"/>
              <a:buFont typeface="Noto Sans Symbols"/>
              <a:buNone/>
              <a:defRPr b="0" i="0" sz="1600" u="none" cap="none" strike="noStrike">
                <a:solidFill>
                  <a:schemeClr val="lt2"/>
                </a:solidFill>
                <a:latin typeface="Lustria"/>
                <a:ea typeface="Lustria"/>
                <a:cs typeface="Lustria"/>
                <a:sym typeface="Lustria"/>
              </a:defRPr>
            </a:lvl7pPr>
            <a:lvl8pPr lvl="7" marR="0" rtl="0" algn="l">
              <a:spcBef>
                <a:spcPts val="600"/>
              </a:spcBef>
              <a:spcAft>
                <a:spcPts val="0"/>
              </a:spcAft>
              <a:buClr>
                <a:schemeClr val="lt2"/>
              </a:buClr>
              <a:buSzPts val="1120"/>
              <a:buFont typeface="Noto Sans Symbols"/>
              <a:buNone/>
              <a:defRPr b="0" i="0" sz="1600" u="none" cap="none" strike="noStrike">
                <a:solidFill>
                  <a:schemeClr val="lt2"/>
                </a:solidFill>
                <a:latin typeface="Lustria"/>
                <a:ea typeface="Lustria"/>
                <a:cs typeface="Lustria"/>
                <a:sym typeface="Lustria"/>
              </a:defRPr>
            </a:lvl8pPr>
            <a:lvl9pPr lvl="8" marR="0" rtl="0" algn="l">
              <a:spcBef>
                <a:spcPts val="600"/>
              </a:spcBef>
              <a:spcAft>
                <a:spcPts val="600"/>
              </a:spcAft>
              <a:buClr>
                <a:schemeClr val="lt2"/>
              </a:buClr>
              <a:buSzPts val="1120"/>
              <a:buFont typeface="Noto Sans Symbols"/>
              <a:buNone/>
              <a:defRPr b="0" i="0" sz="1600" u="none" cap="none" strike="noStrike">
                <a:solidFill>
                  <a:schemeClr val="lt2"/>
                </a:solidFill>
                <a:latin typeface="Lustria"/>
                <a:ea typeface="Lustria"/>
                <a:cs typeface="Lustria"/>
                <a:sym typeface="Lustria"/>
              </a:defRPr>
            </a:lvl9pPr>
          </a:lstStyle>
          <a:p/>
        </p:txBody>
      </p:sp>
      <p:sp>
        <p:nvSpPr>
          <p:cNvPr id="128" name="Google Shape;128;p30"/>
          <p:cNvSpPr txBox="1"/>
          <p:nvPr>
            <p:ph idx="9" type="body"/>
          </p:nvPr>
        </p:nvSpPr>
        <p:spPr>
          <a:xfrm>
            <a:off x="7966572" y="4480365"/>
            <a:ext cx="3300984" cy="1310835"/>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29" name="Google Shape;129;p3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30"/>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2" name="Shape 132"/>
        <p:cNvGrpSpPr/>
        <p:nvPr/>
      </p:nvGrpSpPr>
      <p:grpSpPr>
        <a:xfrm>
          <a:off x="0" y="0"/>
          <a:ext cx="0" cy="0"/>
          <a:chOff x="0" y="0"/>
          <a:chExt cx="0" cy="0"/>
        </a:xfrm>
      </p:grpSpPr>
      <p:sp>
        <p:nvSpPr>
          <p:cNvPr id="133" name="Google Shape;133;p31"/>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31"/>
          <p:cNvSpPr txBox="1"/>
          <p:nvPr>
            <p:ph idx="1" type="body"/>
          </p:nvPr>
        </p:nvSpPr>
        <p:spPr>
          <a:xfrm rot="5400000">
            <a:off x="4061301" y="-1415056"/>
            <a:ext cx="4058751" cy="1035376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135" name="Google Shape;135;p3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1"/>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8" name="Shape 138"/>
        <p:cNvGrpSpPr/>
        <p:nvPr/>
      </p:nvGrpSpPr>
      <p:grpSpPr>
        <a:xfrm>
          <a:off x="0" y="0"/>
          <a:ext cx="0" cy="0"/>
          <a:chOff x="0" y="0"/>
          <a:chExt cx="0" cy="0"/>
        </a:xfrm>
      </p:grpSpPr>
      <p:sp>
        <p:nvSpPr>
          <p:cNvPr id="139" name="Google Shape;139;p32"/>
          <p:cNvSpPr txBox="1"/>
          <p:nvPr>
            <p:ph type="title"/>
          </p:nvPr>
        </p:nvSpPr>
        <p:spPr>
          <a:xfrm rot="5400000">
            <a:off x="7534511" y="2058156"/>
            <a:ext cx="5181601" cy="2284487"/>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l">
              <a:spcBef>
                <a:spcPts val="0"/>
              </a:spcBef>
              <a:spcAft>
                <a:spcPts val="0"/>
              </a:spcAft>
              <a:buClr>
                <a:schemeClr val="lt2"/>
              </a:buClr>
              <a:buSzPts val="4000"/>
              <a:buFont typeface="Lustri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32"/>
          <p:cNvSpPr txBox="1"/>
          <p:nvPr>
            <p:ph idx="1" type="body"/>
          </p:nvPr>
        </p:nvSpPr>
        <p:spPr>
          <a:xfrm rot="5400000">
            <a:off x="2281431" y="-758036"/>
            <a:ext cx="5181601" cy="791687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141" name="Google Shape;141;p3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2"/>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3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7"/>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7"/>
          <p:cNvSpPr txBox="1"/>
          <p:nvPr>
            <p:ph idx="1" type="body"/>
          </p:nvPr>
        </p:nvSpPr>
        <p:spPr>
          <a:xfrm>
            <a:off x="913795" y="1732449"/>
            <a:ext cx="1035376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24" name="Google Shape;24;p1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7"/>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8"/>
          <p:cNvSpPr txBox="1"/>
          <p:nvPr>
            <p:ph type="title"/>
          </p:nvPr>
        </p:nvSpPr>
        <p:spPr>
          <a:xfrm>
            <a:off x="1295401" y="1761067"/>
            <a:ext cx="9590550" cy="1828813"/>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4000"/>
              <a:buFont typeface="Lustria"/>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8"/>
          <p:cNvSpPr txBox="1"/>
          <p:nvPr>
            <p:ph idx="1" type="body"/>
          </p:nvPr>
        </p:nvSpPr>
        <p:spPr>
          <a:xfrm>
            <a:off x="1295401" y="3589879"/>
            <a:ext cx="9590550" cy="150705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400"/>
              </a:spcBef>
              <a:spcAft>
                <a:spcPts val="0"/>
              </a:spcAft>
              <a:buSzPts val="1400"/>
              <a:buNone/>
              <a:defRPr sz="2000">
                <a:solidFill>
                  <a:schemeClr val="lt1"/>
                </a:solidFill>
              </a:defRPr>
            </a:lvl1pPr>
            <a:lvl2pPr indent="-228600" lvl="1" marL="914400" algn="l">
              <a:spcBef>
                <a:spcPts val="600"/>
              </a:spcBef>
              <a:spcAft>
                <a:spcPts val="0"/>
              </a:spcAft>
              <a:buSzPts val="1260"/>
              <a:buNone/>
              <a:defRPr sz="1800">
                <a:solidFill>
                  <a:schemeClr val="lt1"/>
                </a:solidFill>
              </a:defRPr>
            </a:lvl2pPr>
            <a:lvl3pPr indent="-228600" lvl="2" marL="1371600" algn="l">
              <a:spcBef>
                <a:spcPts val="600"/>
              </a:spcBef>
              <a:spcAft>
                <a:spcPts val="0"/>
              </a:spcAft>
              <a:buSzPts val="1120"/>
              <a:buNone/>
              <a:defRPr sz="1600">
                <a:solidFill>
                  <a:schemeClr val="lt1"/>
                </a:solidFill>
              </a:defRPr>
            </a:lvl3pPr>
            <a:lvl4pPr indent="-228600" lvl="3" marL="1828800" algn="l">
              <a:spcBef>
                <a:spcPts val="600"/>
              </a:spcBef>
              <a:spcAft>
                <a:spcPts val="0"/>
              </a:spcAft>
              <a:buSzPts val="980"/>
              <a:buNone/>
              <a:defRPr sz="1400">
                <a:solidFill>
                  <a:schemeClr val="lt1"/>
                </a:solidFill>
              </a:defRPr>
            </a:lvl4pPr>
            <a:lvl5pPr indent="-228600" lvl="4" marL="2286000" algn="l">
              <a:spcBef>
                <a:spcPts val="600"/>
              </a:spcBef>
              <a:spcAft>
                <a:spcPts val="0"/>
              </a:spcAft>
              <a:buSzPts val="980"/>
              <a:buNone/>
              <a:defRPr sz="1400">
                <a:solidFill>
                  <a:schemeClr val="lt1"/>
                </a:solidFill>
              </a:defRPr>
            </a:lvl5pPr>
            <a:lvl6pPr indent="-228600" lvl="5" marL="2743200" algn="l">
              <a:spcBef>
                <a:spcPts val="600"/>
              </a:spcBef>
              <a:spcAft>
                <a:spcPts val="0"/>
              </a:spcAft>
              <a:buSzPts val="980"/>
              <a:buNone/>
              <a:defRPr sz="1400">
                <a:solidFill>
                  <a:schemeClr val="lt1"/>
                </a:solidFill>
              </a:defRPr>
            </a:lvl6pPr>
            <a:lvl7pPr indent="-228600" lvl="6" marL="3200400" algn="l">
              <a:spcBef>
                <a:spcPts val="600"/>
              </a:spcBef>
              <a:spcAft>
                <a:spcPts val="0"/>
              </a:spcAft>
              <a:buSzPts val="980"/>
              <a:buNone/>
              <a:defRPr sz="1400">
                <a:solidFill>
                  <a:schemeClr val="lt1"/>
                </a:solidFill>
              </a:defRPr>
            </a:lvl7pPr>
            <a:lvl8pPr indent="-228600" lvl="7" marL="3657600" algn="l">
              <a:spcBef>
                <a:spcPts val="600"/>
              </a:spcBef>
              <a:spcAft>
                <a:spcPts val="0"/>
              </a:spcAft>
              <a:buSzPts val="980"/>
              <a:buNone/>
              <a:defRPr sz="1400">
                <a:solidFill>
                  <a:schemeClr val="lt1"/>
                </a:solidFill>
              </a:defRPr>
            </a:lvl8pPr>
            <a:lvl9pPr indent="-228600" lvl="8" marL="4114800" algn="l">
              <a:spcBef>
                <a:spcPts val="600"/>
              </a:spcBef>
              <a:spcAft>
                <a:spcPts val="600"/>
              </a:spcAft>
              <a:buSzPts val="980"/>
              <a:buNone/>
              <a:defRPr sz="1400">
                <a:solidFill>
                  <a:schemeClr val="lt1"/>
                </a:solidFill>
              </a:defRPr>
            </a:lvl9pPr>
          </a:lstStyle>
          <a:p/>
        </p:txBody>
      </p:sp>
      <p:sp>
        <p:nvSpPr>
          <p:cNvPr id="30" name="Google Shape;30;p1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9"/>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9"/>
          <p:cNvSpPr txBox="1"/>
          <p:nvPr>
            <p:ph idx="1" type="body"/>
          </p:nvPr>
        </p:nvSpPr>
        <p:spPr>
          <a:xfrm>
            <a:off x="913795" y="1732449"/>
            <a:ext cx="5060497" cy="40587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36" name="Google Shape;36;p19"/>
          <p:cNvSpPr txBox="1"/>
          <p:nvPr>
            <p:ph idx="2" type="body"/>
          </p:nvPr>
        </p:nvSpPr>
        <p:spPr>
          <a:xfrm>
            <a:off x="6202892" y="1732449"/>
            <a:ext cx="5064665"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37" name="Google Shape;37;p1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9"/>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pic>
        <p:nvPicPr>
          <p:cNvPr descr="Slate-V2-HD-compPhotoInset.png" id="41" name="Google Shape;41;p20"/>
          <p:cNvPicPr preferRelativeResize="0"/>
          <p:nvPr/>
        </p:nvPicPr>
        <p:blipFill rotWithShape="1">
          <a:blip r:embed="rId2">
            <a:alphaModFix/>
          </a:blip>
          <a:srcRect b="0" l="0" r="0" t="0"/>
          <a:stretch/>
        </p:blipFill>
        <p:spPr>
          <a:xfrm>
            <a:off x="913795" y="1734506"/>
            <a:ext cx="5089072" cy="4148769"/>
          </a:xfrm>
          <a:prstGeom prst="rect">
            <a:avLst/>
          </a:prstGeom>
          <a:noFill/>
          <a:ln>
            <a:noFill/>
          </a:ln>
        </p:spPr>
      </p:pic>
      <p:pic>
        <p:nvPicPr>
          <p:cNvPr descr="Slate-V2-HD-compPhotoInset.png" id="42" name="Google Shape;42;p20"/>
          <p:cNvPicPr preferRelativeResize="0"/>
          <p:nvPr/>
        </p:nvPicPr>
        <p:blipFill rotWithShape="1">
          <a:blip r:embed="rId2">
            <a:alphaModFix/>
          </a:blip>
          <a:srcRect b="0" l="0" r="0" t="0"/>
          <a:stretch/>
        </p:blipFill>
        <p:spPr>
          <a:xfrm>
            <a:off x="6178485" y="1734506"/>
            <a:ext cx="5089072" cy="4148769"/>
          </a:xfrm>
          <a:prstGeom prst="rect">
            <a:avLst/>
          </a:prstGeom>
          <a:noFill/>
          <a:ln>
            <a:noFill/>
          </a:ln>
        </p:spPr>
      </p:pic>
      <p:sp>
        <p:nvSpPr>
          <p:cNvPr id="43" name="Google Shape;43;p20"/>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4000"/>
              <a:buFont typeface="Lustri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0"/>
          <p:cNvSpPr txBox="1"/>
          <p:nvPr>
            <p:ph idx="1" type="body"/>
          </p:nvPr>
        </p:nvSpPr>
        <p:spPr>
          <a:xfrm>
            <a:off x="1005872" y="1835254"/>
            <a:ext cx="4876344" cy="544884"/>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45" name="Google Shape;45;p20"/>
          <p:cNvSpPr txBox="1"/>
          <p:nvPr>
            <p:ph idx="2" type="body"/>
          </p:nvPr>
        </p:nvSpPr>
        <p:spPr>
          <a:xfrm>
            <a:off x="1005872" y="2380137"/>
            <a:ext cx="4876344" cy="341106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sz="1800"/>
            </a:lvl1pPr>
            <a:lvl2pPr indent="-299719" lvl="1" marL="914400" algn="l">
              <a:spcBef>
                <a:spcPts val="600"/>
              </a:spcBef>
              <a:spcAft>
                <a:spcPts val="0"/>
              </a:spcAft>
              <a:buSzPts val="1120"/>
              <a:buChar char="🞚"/>
              <a:defRPr sz="1600"/>
            </a:lvl2pPr>
            <a:lvl3pPr indent="-290830" lvl="2" marL="1371600" algn="l">
              <a:spcBef>
                <a:spcPts val="600"/>
              </a:spcBef>
              <a:spcAft>
                <a:spcPts val="0"/>
              </a:spcAft>
              <a:buSzPts val="980"/>
              <a:buChar char="◈"/>
              <a:defRPr sz="1400"/>
            </a:lvl3pPr>
            <a:lvl4pPr indent="-281939" lvl="3" marL="1828800" algn="l">
              <a:spcBef>
                <a:spcPts val="600"/>
              </a:spcBef>
              <a:spcAft>
                <a:spcPts val="0"/>
              </a:spcAft>
              <a:buSzPts val="840"/>
              <a:buChar char="🞚"/>
              <a:defRPr sz="1200"/>
            </a:lvl4pPr>
            <a:lvl5pPr indent="-281939" lvl="4" marL="2286000" algn="l">
              <a:spcBef>
                <a:spcPts val="600"/>
              </a:spcBef>
              <a:spcAft>
                <a:spcPts val="0"/>
              </a:spcAft>
              <a:buSzPts val="840"/>
              <a:buChar char="◈"/>
              <a:defRPr sz="1200"/>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46" name="Google Shape;46;p20"/>
          <p:cNvSpPr txBox="1"/>
          <p:nvPr>
            <p:ph idx="3" type="body"/>
          </p:nvPr>
        </p:nvSpPr>
        <p:spPr>
          <a:xfrm>
            <a:off x="6294967" y="1835254"/>
            <a:ext cx="4895330" cy="544883"/>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47" name="Google Shape;47;p20"/>
          <p:cNvSpPr txBox="1"/>
          <p:nvPr>
            <p:ph idx="4" type="body"/>
          </p:nvPr>
        </p:nvSpPr>
        <p:spPr>
          <a:xfrm>
            <a:off x="6294967" y="2380137"/>
            <a:ext cx="4895330" cy="341106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sz="1800"/>
            </a:lvl1pPr>
            <a:lvl2pPr indent="-299719" lvl="1" marL="914400" algn="l">
              <a:spcBef>
                <a:spcPts val="600"/>
              </a:spcBef>
              <a:spcAft>
                <a:spcPts val="0"/>
              </a:spcAft>
              <a:buSzPts val="1120"/>
              <a:buChar char="🞚"/>
              <a:defRPr sz="1600"/>
            </a:lvl2pPr>
            <a:lvl3pPr indent="-290830" lvl="2" marL="1371600" algn="l">
              <a:spcBef>
                <a:spcPts val="600"/>
              </a:spcBef>
              <a:spcAft>
                <a:spcPts val="0"/>
              </a:spcAft>
              <a:buSzPts val="980"/>
              <a:buChar char="◈"/>
              <a:defRPr sz="1400"/>
            </a:lvl3pPr>
            <a:lvl4pPr indent="-281939" lvl="3" marL="1828800" algn="l">
              <a:spcBef>
                <a:spcPts val="600"/>
              </a:spcBef>
              <a:spcAft>
                <a:spcPts val="0"/>
              </a:spcAft>
              <a:buSzPts val="840"/>
              <a:buChar char="🞚"/>
              <a:defRPr sz="1200"/>
            </a:lvl4pPr>
            <a:lvl5pPr indent="-281939" lvl="4" marL="2286000" algn="l">
              <a:spcBef>
                <a:spcPts val="600"/>
              </a:spcBef>
              <a:spcAft>
                <a:spcPts val="0"/>
              </a:spcAft>
              <a:buSzPts val="840"/>
              <a:buChar char="◈"/>
              <a:defRPr sz="1200"/>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48" name="Google Shape;48;p2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0"/>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21"/>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1"/>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2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2"/>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23"/>
          <p:cNvSpPr txBox="1"/>
          <p:nvPr>
            <p:ph type="title"/>
          </p:nvPr>
        </p:nvSpPr>
        <p:spPr>
          <a:xfrm>
            <a:off x="913795" y="609600"/>
            <a:ext cx="3706889" cy="1821918"/>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2400"/>
              <a:buFont typeface="Lustria"/>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3"/>
          <p:cNvSpPr txBox="1"/>
          <p:nvPr>
            <p:ph idx="1" type="body"/>
          </p:nvPr>
        </p:nvSpPr>
        <p:spPr>
          <a:xfrm>
            <a:off x="4855633" y="609600"/>
            <a:ext cx="6411924" cy="518160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63" name="Google Shape;63;p23"/>
          <p:cNvSpPr txBox="1"/>
          <p:nvPr>
            <p:ph idx="2" type="body"/>
          </p:nvPr>
        </p:nvSpPr>
        <p:spPr>
          <a:xfrm>
            <a:off x="913795" y="2431518"/>
            <a:ext cx="3706889" cy="335968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64" name="Google Shape;64;p2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3"/>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pic>
        <p:nvPicPr>
          <p:cNvPr descr="Slate-V2-HD-vertPhotoInset.png" id="68" name="Google Shape;68;p24"/>
          <p:cNvPicPr preferRelativeResize="0"/>
          <p:nvPr/>
        </p:nvPicPr>
        <p:blipFill rotWithShape="1">
          <a:blip r:embed="rId2">
            <a:alphaModFix/>
          </a:blip>
          <a:srcRect b="0" l="0" r="0" t="0"/>
          <a:stretch/>
        </p:blipFill>
        <p:spPr>
          <a:xfrm>
            <a:off x="7293665" y="609600"/>
            <a:ext cx="3584166" cy="5204832"/>
          </a:xfrm>
          <a:prstGeom prst="rect">
            <a:avLst/>
          </a:prstGeom>
          <a:noFill/>
          <a:ln>
            <a:noFill/>
          </a:ln>
        </p:spPr>
      </p:pic>
      <p:sp>
        <p:nvSpPr>
          <p:cNvPr id="69" name="Google Shape;69;p24"/>
          <p:cNvSpPr txBox="1"/>
          <p:nvPr>
            <p:ph type="title"/>
          </p:nvPr>
        </p:nvSpPr>
        <p:spPr>
          <a:xfrm>
            <a:off x="913795" y="609923"/>
            <a:ext cx="5934949" cy="1829338"/>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lvl="0" algn="ctr">
              <a:spcBef>
                <a:spcPts val="0"/>
              </a:spcBef>
              <a:spcAft>
                <a:spcPts val="0"/>
              </a:spcAft>
              <a:buClr>
                <a:schemeClr val="lt2"/>
              </a:buClr>
              <a:buSzPts val="3200"/>
              <a:buFont typeface="Lustria"/>
              <a:buNone/>
              <a:defRPr b="0"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4"/>
          <p:cNvSpPr/>
          <p:nvPr>
            <p:ph idx="2" type="pic"/>
          </p:nvPr>
        </p:nvSpPr>
        <p:spPr>
          <a:xfrm>
            <a:off x="7442551" y="763702"/>
            <a:ext cx="3275751" cy="4912822"/>
          </a:xfrm>
          <a:prstGeom prst="rect">
            <a:avLst/>
          </a:prstGeom>
          <a:noFill/>
          <a:ln>
            <a:noFill/>
          </a:ln>
          <a:effectLst>
            <a:outerShdw blurRad="38100" dir="4440000" dist="25400">
              <a:srgbClr val="000000">
                <a:alpha val="35686"/>
              </a:srgbClr>
            </a:outerShdw>
          </a:effectLst>
        </p:spPr>
        <p:txBody>
          <a:bodyPr anchorCtr="0" anchor="t" bIns="45700" lIns="91425" spcFirstLastPara="1" rIns="91425" wrap="square" tIns="45700">
            <a:normAutofit/>
          </a:bodyPr>
          <a:lstStyle>
            <a:lvl1pPr lvl="0" marR="0" rtl="0" algn="ctr">
              <a:spcBef>
                <a:spcPts val="320"/>
              </a:spcBef>
              <a:spcAft>
                <a:spcPts val="0"/>
              </a:spcAft>
              <a:buClr>
                <a:schemeClr val="lt2"/>
              </a:buClr>
              <a:buSzPts val="1120"/>
              <a:buFont typeface="Noto Sans Symbols"/>
              <a:buNone/>
              <a:defRPr b="0" i="0" sz="1600" u="none" cap="none" strike="noStrike">
                <a:solidFill>
                  <a:schemeClr val="lt2"/>
                </a:solidFill>
                <a:latin typeface="Lustria"/>
                <a:ea typeface="Lustria"/>
                <a:cs typeface="Lustria"/>
                <a:sym typeface="Lustria"/>
              </a:defRPr>
            </a:lvl1pPr>
            <a:lvl2pPr lvl="1" marR="0" rtl="0" algn="l">
              <a:spcBef>
                <a:spcPts val="600"/>
              </a:spcBef>
              <a:spcAft>
                <a:spcPts val="0"/>
              </a:spcAft>
              <a:buClr>
                <a:schemeClr val="lt2"/>
              </a:buClr>
              <a:buSzPts val="1120"/>
              <a:buFont typeface="Noto Sans Symbols"/>
              <a:buNone/>
              <a:defRPr b="0" i="0" sz="1600" u="none" cap="none" strike="noStrike">
                <a:solidFill>
                  <a:schemeClr val="lt2"/>
                </a:solidFill>
                <a:latin typeface="Lustria"/>
                <a:ea typeface="Lustria"/>
                <a:cs typeface="Lustria"/>
                <a:sym typeface="Lustria"/>
              </a:defRPr>
            </a:lvl2pPr>
            <a:lvl3pPr lvl="2" marR="0" rtl="0" algn="l">
              <a:spcBef>
                <a:spcPts val="600"/>
              </a:spcBef>
              <a:spcAft>
                <a:spcPts val="0"/>
              </a:spcAft>
              <a:buClr>
                <a:schemeClr val="lt2"/>
              </a:buClr>
              <a:buSzPts val="1120"/>
              <a:buFont typeface="Noto Sans Symbols"/>
              <a:buNone/>
              <a:defRPr b="0" i="0" sz="1600" u="none" cap="none" strike="noStrike">
                <a:solidFill>
                  <a:schemeClr val="lt2"/>
                </a:solidFill>
                <a:latin typeface="Lustria"/>
                <a:ea typeface="Lustria"/>
                <a:cs typeface="Lustria"/>
                <a:sym typeface="Lustria"/>
              </a:defRPr>
            </a:lvl3pPr>
            <a:lvl4pPr lvl="3" marR="0" rtl="0" algn="l">
              <a:spcBef>
                <a:spcPts val="600"/>
              </a:spcBef>
              <a:spcAft>
                <a:spcPts val="0"/>
              </a:spcAft>
              <a:buClr>
                <a:schemeClr val="lt2"/>
              </a:buClr>
              <a:buSzPts val="1120"/>
              <a:buFont typeface="Noto Sans Symbols"/>
              <a:buNone/>
              <a:defRPr b="0" i="0" sz="1600" u="none" cap="none" strike="noStrike">
                <a:solidFill>
                  <a:schemeClr val="lt2"/>
                </a:solidFill>
                <a:latin typeface="Lustria"/>
                <a:ea typeface="Lustria"/>
                <a:cs typeface="Lustria"/>
                <a:sym typeface="Lustria"/>
              </a:defRPr>
            </a:lvl4pPr>
            <a:lvl5pPr lvl="4" marR="0" rtl="0" algn="l">
              <a:spcBef>
                <a:spcPts val="600"/>
              </a:spcBef>
              <a:spcAft>
                <a:spcPts val="0"/>
              </a:spcAft>
              <a:buClr>
                <a:schemeClr val="lt2"/>
              </a:buClr>
              <a:buSzPts val="1120"/>
              <a:buFont typeface="Noto Sans Symbols"/>
              <a:buNone/>
              <a:defRPr b="0" i="0" sz="1600" u="none" cap="none" strike="noStrike">
                <a:solidFill>
                  <a:schemeClr val="lt2"/>
                </a:solidFill>
                <a:latin typeface="Lustria"/>
                <a:ea typeface="Lustria"/>
                <a:cs typeface="Lustria"/>
                <a:sym typeface="Lustria"/>
              </a:defRPr>
            </a:lvl5pPr>
            <a:lvl6pPr lvl="5" marR="0" rtl="0" algn="l">
              <a:spcBef>
                <a:spcPts val="600"/>
              </a:spcBef>
              <a:spcAft>
                <a:spcPts val="0"/>
              </a:spcAft>
              <a:buClr>
                <a:schemeClr val="lt2"/>
              </a:buClr>
              <a:buSzPts val="1120"/>
              <a:buFont typeface="Noto Sans Symbols"/>
              <a:buNone/>
              <a:defRPr b="0" i="0" sz="1600" u="none" cap="none" strike="noStrike">
                <a:solidFill>
                  <a:schemeClr val="lt2"/>
                </a:solidFill>
                <a:latin typeface="Lustria"/>
                <a:ea typeface="Lustria"/>
                <a:cs typeface="Lustria"/>
                <a:sym typeface="Lustria"/>
              </a:defRPr>
            </a:lvl6pPr>
            <a:lvl7pPr lvl="6" marR="0" rtl="0" algn="l">
              <a:spcBef>
                <a:spcPts val="600"/>
              </a:spcBef>
              <a:spcAft>
                <a:spcPts val="0"/>
              </a:spcAft>
              <a:buClr>
                <a:schemeClr val="lt2"/>
              </a:buClr>
              <a:buSzPts val="1120"/>
              <a:buFont typeface="Noto Sans Symbols"/>
              <a:buNone/>
              <a:defRPr b="0" i="0" sz="1600" u="none" cap="none" strike="noStrike">
                <a:solidFill>
                  <a:schemeClr val="lt2"/>
                </a:solidFill>
                <a:latin typeface="Lustria"/>
                <a:ea typeface="Lustria"/>
                <a:cs typeface="Lustria"/>
                <a:sym typeface="Lustria"/>
              </a:defRPr>
            </a:lvl7pPr>
            <a:lvl8pPr lvl="7" marR="0" rtl="0" algn="l">
              <a:spcBef>
                <a:spcPts val="600"/>
              </a:spcBef>
              <a:spcAft>
                <a:spcPts val="0"/>
              </a:spcAft>
              <a:buClr>
                <a:schemeClr val="lt2"/>
              </a:buClr>
              <a:buSzPts val="1120"/>
              <a:buFont typeface="Noto Sans Symbols"/>
              <a:buNone/>
              <a:defRPr b="0" i="0" sz="1600" u="none" cap="none" strike="noStrike">
                <a:solidFill>
                  <a:schemeClr val="lt2"/>
                </a:solidFill>
                <a:latin typeface="Lustria"/>
                <a:ea typeface="Lustria"/>
                <a:cs typeface="Lustria"/>
                <a:sym typeface="Lustria"/>
              </a:defRPr>
            </a:lvl8pPr>
            <a:lvl9pPr lvl="8" marR="0" rtl="0" algn="l">
              <a:spcBef>
                <a:spcPts val="600"/>
              </a:spcBef>
              <a:spcAft>
                <a:spcPts val="600"/>
              </a:spcAft>
              <a:buClr>
                <a:schemeClr val="lt2"/>
              </a:buClr>
              <a:buSzPts val="1120"/>
              <a:buFont typeface="Noto Sans Symbols"/>
              <a:buNone/>
              <a:defRPr b="0" i="0" sz="1600" u="none" cap="none" strike="noStrike">
                <a:solidFill>
                  <a:schemeClr val="lt2"/>
                </a:solidFill>
                <a:latin typeface="Lustria"/>
                <a:ea typeface="Lustria"/>
                <a:cs typeface="Lustria"/>
                <a:sym typeface="Lustria"/>
              </a:defRPr>
            </a:lvl9pPr>
          </a:lstStyle>
          <a:p/>
        </p:txBody>
      </p:sp>
      <p:sp>
        <p:nvSpPr>
          <p:cNvPr id="71" name="Google Shape;71;p24"/>
          <p:cNvSpPr txBox="1"/>
          <p:nvPr>
            <p:ph idx="1" type="body"/>
          </p:nvPr>
        </p:nvSpPr>
        <p:spPr>
          <a:xfrm>
            <a:off x="913795" y="2439261"/>
            <a:ext cx="5934949" cy="337613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72" name="Google Shape;72;p2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4"/>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marR="0" rtl="0" algn="ctr">
              <a:spcBef>
                <a:spcPts val="0"/>
              </a:spcBef>
              <a:spcAft>
                <a:spcPts val="0"/>
              </a:spcAft>
              <a:buClr>
                <a:schemeClr val="lt2"/>
              </a:buClr>
              <a:buSzPts val="4000"/>
              <a:buFont typeface="Lustria"/>
              <a:buNone/>
              <a:defRPr b="0" i="0" sz="4000" u="none" cap="none" strike="noStrike">
                <a:solidFill>
                  <a:schemeClr val="lt2"/>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1" name="Google Shape;11;p15"/>
          <p:cNvSpPr txBox="1"/>
          <p:nvPr>
            <p:ph idx="1" type="body"/>
          </p:nvPr>
        </p:nvSpPr>
        <p:spPr>
          <a:xfrm>
            <a:off x="913795" y="1732449"/>
            <a:ext cx="1035376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17500" lvl="0" marL="457200" marR="0" rtl="0" algn="l">
              <a:spcBef>
                <a:spcPts val="400"/>
              </a:spcBef>
              <a:spcAft>
                <a:spcPts val="0"/>
              </a:spcAft>
              <a:buClr>
                <a:schemeClr val="lt2"/>
              </a:buClr>
              <a:buSzPts val="1400"/>
              <a:buFont typeface="Noto Sans Symbols"/>
              <a:buChar char="◈"/>
              <a:defRPr b="0" i="0" sz="2000" u="none" cap="none" strike="noStrike">
                <a:solidFill>
                  <a:schemeClr val="lt2"/>
                </a:solidFill>
                <a:latin typeface="Lustria"/>
                <a:ea typeface="Lustria"/>
                <a:cs typeface="Lustria"/>
                <a:sym typeface="Lustria"/>
              </a:defRPr>
            </a:lvl1pPr>
            <a:lvl2pPr indent="-308610" lvl="1" marL="914400" marR="0" rtl="0" algn="l">
              <a:spcBef>
                <a:spcPts val="600"/>
              </a:spcBef>
              <a:spcAft>
                <a:spcPts val="0"/>
              </a:spcAft>
              <a:buClr>
                <a:schemeClr val="lt2"/>
              </a:buClr>
              <a:buSzPts val="1260"/>
              <a:buFont typeface="Noto Sans Symbols"/>
              <a:buChar char="🞚"/>
              <a:defRPr b="0" i="0" sz="1800" u="none" cap="none" strike="noStrike">
                <a:solidFill>
                  <a:schemeClr val="lt2"/>
                </a:solidFill>
                <a:latin typeface="Lustria"/>
                <a:ea typeface="Lustria"/>
                <a:cs typeface="Lustria"/>
                <a:sym typeface="Lustria"/>
              </a:defRPr>
            </a:lvl2pPr>
            <a:lvl3pPr indent="-299719" lvl="2" marL="1371600" marR="0" rtl="0" algn="l">
              <a:spcBef>
                <a:spcPts val="600"/>
              </a:spcBef>
              <a:spcAft>
                <a:spcPts val="0"/>
              </a:spcAft>
              <a:buClr>
                <a:schemeClr val="lt2"/>
              </a:buClr>
              <a:buSzPts val="1120"/>
              <a:buFont typeface="Noto Sans Symbols"/>
              <a:buChar char="◈"/>
              <a:defRPr b="0" i="0" sz="1600" u="none" cap="none" strike="noStrike">
                <a:solidFill>
                  <a:schemeClr val="lt2"/>
                </a:solidFill>
                <a:latin typeface="Lustria"/>
                <a:ea typeface="Lustria"/>
                <a:cs typeface="Lustria"/>
                <a:sym typeface="Lustria"/>
              </a:defRPr>
            </a:lvl3pPr>
            <a:lvl4pPr indent="-290830" lvl="3" marL="18288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4pPr>
            <a:lvl5pPr indent="-290829" lvl="4" marL="22860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5pPr>
            <a:lvl6pPr indent="-290829" lvl="5" marL="27432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6pPr>
            <a:lvl7pPr indent="-290829" lvl="6" marL="32004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7pPr>
            <a:lvl8pPr indent="-290829" lvl="7" marL="36576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8pPr>
            <a:lvl9pPr indent="-290829" lvl="8" marL="4114800" marR="0" rtl="0" algn="l">
              <a:spcBef>
                <a:spcPts val="600"/>
              </a:spcBef>
              <a:spcAft>
                <a:spcPts val="60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9pPr>
          </a:lstStyle>
          <a:p/>
        </p:txBody>
      </p:sp>
      <p:sp>
        <p:nvSpPr>
          <p:cNvPr id="12" name="Google Shape;12;p1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F2F2F2"/>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9pPr>
          </a:lstStyle>
          <a:p/>
        </p:txBody>
      </p:sp>
      <p:sp>
        <p:nvSpPr>
          <p:cNvPr id="13" name="Google Shape;13;p15"/>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F2F2F2"/>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9pPr>
          </a:lstStyle>
          <a:p/>
        </p:txBody>
      </p:sp>
      <p:sp>
        <p:nvSpPr>
          <p:cNvPr id="14" name="Google Shape;14;p1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rgbClr val="F2F2F2"/>
                </a:solidFill>
                <a:latin typeface="Lustria"/>
                <a:ea typeface="Lustria"/>
                <a:cs typeface="Lustria"/>
                <a:sym typeface="Lustria"/>
              </a:defRPr>
            </a:lvl1pPr>
            <a:lvl2pPr indent="0" lvl="1" marL="0" marR="0" rtl="0" algn="r">
              <a:spcBef>
                <a:spcPts val="0"/>
              </a:spcBef>
              <a:buNone/>
              <a:defRPr b="0" i="0" sz="1000" u="none" cap="none" strike="noStrike">
                <a:solidFill>
                  <a:srgbClr val="F2F2F2"/>
                </a:solidFill>
                <a:latin typeface="Lustria"/>
                <a:ea typeface="Lustria"/>
                <a:cs typeface="Lustria"/>
                <a:sym typeface="Lustria"/>
              </a:defRPr>
            </a:lvl2pPr>
            <a:lvl3pPr indent="0" lvl="2" marL="0" marR="0" rtl="0" algn="r">
              <a:spcBef>
                <a:spcPts val="0"/>
              </a:spcBef>
              <a:buNone/>
              <a:defRPr b="0" i="0" sz="1000" u="none" cap="none" strike="noStrike">
                <a:solidFill>
                  <a:srgbClr val="F2F2F2"/>
                </a:solidFill>
                <a:latin typeface="Lustria"/>
                <a:ea typeface="Lustria"/>
                <a:cs typeface="Lustria"/>
                <a:sym typeface="Lustria"/>
              </a:defRPr>
            </a:lvl3pPr>
            <a:lvl4pPr indent="0" lvl="3" marL="0" marR="0" rtl="0" algn="r">
              <a:spcBef>
                <a:spcPts val="0"/>
              </a:spcBef>
              <a:buNone/>
              <a:defRPr b="0" i="0" sz="1000" u="none" cap="none" strike="noStrike">
                <a:solidFill>
                  <a:srgbClr val="F2F2F2"/>
                </a:solidFill>
                <a:latin typeface="Lustria"/>
                <a:ea typeface="Lustria"/>
                <a:cs typeface="Lustria"/>
                <a:sym typeface="Lustria"/>
              </a:defRPr>
            </a:lvl4pPr>
            <a:lvl5pPr indent="0" lvl="4" marL="0" marR="0" rtl="0" algn="r">
              <a:spcBef>
                <a:spcPts val="0"/>
              </a:spcBef>
              <a:buNone/>
              <a:defRPr b="0" i="0" sz="1000" u="none" cap="none" strike="noStrike">
                <a:solidFill>
                  <a:srgbClr val="F2F2F2"/>
                </a:solidFill>
                <a:latin typeface="Lustria"/>
                <a:ea typeface="Lustria"/>
                <a:cs typeface="Lustria"/>
                <a:sym typeface="Lustria"/>
              </a:defRPr>
            </a:lvl5pPr>
            <a:lvl6pPr indent="0" lvl="5" marL="0" marR="0" rtl="0" algn="r">
              <a:spcBef>
                <a:spcPts val="0"/>
              </a:spcBef>
              <a:buNone/>
              <a:defRPr b="0" i="0" sz="1000" u="none" cap="none" strike="noStrike">
                <a:solidFill>
                  <a:srgbClr val="F2F2F2"/>
                </a:solidFill>
                <a:latin typeface="Lustria"/>
                <a:ea typeface="Lustria"/>
                <a:cs typeface="Lustria"/>
                <a:sym typeface="Lustria"/>
              </a:defRPr>
            </a:lvl6pPr>
            <a:lvl7pPr indent="0" lvl="6" marL="0" marR="0" rtl="0" algn="r">
              <a:spcBef>
                <a:spcPts val="0"/>
              </a:spcBef>
              <a:buNone/>
              <a:defRPr b="0" i="0" sz="1000" u="none" cap="none" strike="noStrike">
                <a:solidFill>
                  <a:srgbClr val="F2F2F2"/>
                </a:solidFill>
                <a:latin typeface="Lustria"/>
                <a:ea typeface="Lustria"/>
                <a:cs typeface="Lustria"/>
                <a:sym typeface="Lustria"/>
              </a:defRPr>
            </a:lvl7pPr>
            <a:lvl8pPr indent="0" lvl="7" marL="0" marR="0" rtl="0" algn="r">
              <a:spcBef>
                <a:spcPts val="0"/>
              </a:spcBef>
              <a:buNone/>
              <a:defRPr b="0" i="0" sz="1000" u="none" cap="none" strike="noStrike">
                <a:solidFill>
                  <a:srgbClr val="F2F2F2"/>
                </a:solidFill>
                <a:latin typeface="Lustria"/>
                <a:ea typeface="Lustria"/>
                <a:cs typeface="Lustria"/>
                <a:sym typeface="Lustria"/>
              </a:defRPr>
            </a:lvl8pPr>
            <a:lvl9pPr indent="0" lvl="8" marL="0" marR="0" rtl="0" algn="r">
              <a:spcBef>
                <a:spcPts val="0"/>
              </a:spcBef>
              <a:buNone/>
              <a:defRPr b="0" i="0" sz="1000" u="none" cap="none" strike="noStrike">
                <a:solidFill>
                  <a:srgbClr val="F2F2F2"/>
                </a:solidFill>
                <a:latin typeface="Lustria"/>
                <a:ea typeface="Lustria"/>
                <a:cs typeface="Lustria"/>
                <a:sym typeface="Lustria"/>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1" Type="http://schemas.openxmlformats.org/officeDocument/2006/relationships/image" Target="../media/image32.png"/><Relationship Id="rId10"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5.png"/><Relationship Id="rId9" Type="http://schemas.openxmlformats.org/officeDocument/2006/relationships/image" Target="../media/image18.png"/><Relationship Id="rId5" Type="http://schemas.openxmlformats.org/officeDocument/2006/relationships/image" Target="../media/image14.png"/><Relationship Id="rId6" Type="http://schemas.openxmlformats.org/officeDocument/2006/relationships/image" Target="../media/image25.png"/><Relationship Id="rId7" Type="http://schemas.openxmlformats.org/officeDocument/2006/relationships/image" Target="../media/image19.png"/><Relationship Id="rId8"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2.png"/><Relationship Id="rId4" Type="http://schemas.openxmlformats.org/officeDocument/2006/relationships/image" Target="../media/image26.png"/><Relationship Id="rId5"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7.jpg"/><Relationship Id="rId4" Type="http://schemas.openxmlformats.org/officeDocument/2006/relationships/image" Target="../media/image22.png"/><Relationship Id="rId5" Type="http://schemas.openxmlformats.org/officeDocument/2006/relationships/image" Target="../media/image21.png"/><Relationship Id="rId6" Type="http://schemas.openxmlformats.org/officeDocument/2006/relationships/image" Target="../media/image31.png"/><Relationship Id="rId7" Type="http://schemas.openxmlformats.org/officeDocument/2006/relationships/image" Target="../media/image30.png"/><Relationship Id="rId8"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jpg"/><Relationship Id="rId4" Type="http://schemas.openxmlformats.org/officeDocument/2006/relationships/image" Target="../media/image7.jpg"/><Relationship Id="rId5" Type="http://schemas.openxmlformats.org/officeDocument/2006/relationships/image" Target="../media/image5.jpg"/><Relationship Id="rId6"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8.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d540c9d84f_0_8"/>
          <p:cNvSpPr txBox="1"/>
          <p:nvPr>
            <p:ph type="ctrTitle"/>
          </p:nvPr>
        </p:nvSpPr>
        <p:spPr>
          <a:xfrm>
            <a:off x="1370693" y="1769540"/>
            <a:ext cx="9440100" cy="18288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t/>
            </a:r>
            <a:endParaRPr/>
          </a:p>
        </p:txBody>
      </p:sp>
      <p:sp>
        <p:nvSpPr>
          <p:cNvPr id="150" name="Google Shape;150;gd540c9d84f_0_8"/>
          <p:cNvSpPr txBox="1"/>
          <p:nvPr>
            <p:ph idx="1" type="subTitle"/>
          </p:nvPr>
        </p:nvSpPr>
        <p:spPr>
          <a:xfrm>
            <a:off x="1370693" y="3598339"/>
            <a:ext cx="9440100" cy="1050000"/>
          </a:xfrm>
          <a:prstGeom prst="rect">
            <a:avLst/>
          </a:prstGeom>
        </p:spPr>
        <p:txBody>
          <a:bodyPr anchorCtr="0" anchor="t" bIns="45700" lIns="91425" spcFirstLastPara="1" rIns="91425" wrap="square" tIns="45700">
            <a:normAutofit/>
          </a:bodyPr>
          <a:lstStyle/>
          <a:p>
            <a:pPr indent="0" lvl="0" marL="0" rtl="0" algn="ctr">
              <a:spcBef>
                <a:spcPts val="400"/>
              </a:spcBef>
              <a:spcAft>
                <a:spcPts val="60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d540c9d84f_0_44"/>
          <p:cNvSpPr txBox="1"/>
          <p:nvPr>
            <p:ph type="title"/>
          </p:nvPr>
        </p:nvSpPr>
        <p:spPr>
          <a:xfrm>
            <a:off x="913795" y="609600"/>
            <a:ext cx="10353900" cy="9705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222" name="Google Shape;222;gd540c9d84f_0_44"/>
          <p:cNvSpPr txBox="1"/>
          <p:nvPr>
            <p:ph idx="1" type="body"/>
          </p:nvPr>
        </p:nvSpPr>
        <p:spPr>
          <a:xfrm>
            <a:off x="913795" y="1732449"/>
            <a:ext cx="10353900" cy="4058700"/>
          </a:xfrm>
          <a:prstGeom prst="rect">
            <a:avLst/>
          </a:prstGeom>
        </p:spPr>
        <p:txBody>
          <a:bodyPr anchorCtr="0" anchor="t" bIns="45700" lIns="91425" spcFirstLastPara="1" rIns="91425" wrap="square" tIns="45700">
            <a:normAutofit/>
          </a:bodyPr>
          <a:lstStyle/>
          <a:p>
            <a:pPr indent="0" lvl="0" marL="0" rtl="0" algn="l">
              <a:spcBef>
                <a:spcPts val="360"/>
              </a:spcBef>
              <a:spcAft>
                <a:spcPts val="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6"/>
          <p:cNvSpPr txBox="1"/>
          <p:nvPr>
            <p:ph type="title"/>
          </p:nvPr>
        </p:nvSpPr>
        <p:spPr>
          <a:xfrm>
            <a:off x="996279" y="324565"/>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Orbitron Regular"/>
              <a:buNone/>
            </a:pPr>
            <a:r>
              <a:rPr b="1" lang="es-ES" sz="4000">
                <a:latin typeface="Orbitron Regular"/>
                <a:ea typeface="Orbitron Regular"/>
                <a:cs typeface="Orbitron Regular"/>
                <a:sym typeface="Orbitron Regular"/>
              </a:rPr>
              <a:t>MECÁNICA</a:t>
            </a:r>
            <a:endParaRPr>
              <a:latin typeface="Orbitron Regular"/>
              <a:ea typeface="Orbitron Regular"/>
              <a:cs typeface="Orbitron Regular"/>
              <a:sym typeface="Orbitron Regular"/>
            </a:endParaRPr>
          </a:p>
        </p:txBody>
      </p:sp>
      <p:sp>
        <p:nvSpPr>
          <p:cNvPr id="229" name="Google Shape;229;p6"/>
          <p:cNvSpPr txBox="1"/>
          <p:nvPr/>
        </p:nvSpPr>
        <p:spPr>
          <a:xfrm>
            <a:off x="429408" y="1381976"/>
            <a:ext cx="3856485" cy="532448"/>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a:bodyPr>
          <a:lstStyle/>
          <a:p>
            <a:pPr indent="0" lvl="0" marL="148590" marR="0" rtl="0" algn="ctr">
              <a:lnSpc>
                <a:spcPct val="100000"/>
              </a:lnSpc>
              <a:spcBef>
                <a:spcPts val="360"/>
              </a:spcBef>
              <a:spcAft>
                <a:spcPts val="0"/>
              </a:spcAft>
              <a:buClr>
                <a:schemeClr val="lt2"/>
              </a:buClr>
              <a:buSzPts val="1260"/>
              <a:buFont typeface="Noto Sans Symbols"/>
              <a:buNone/>
            </a:pPr>
            <a:r>
              <a:rPr b="0" i="0" lang="es-ES" sz="1800" u="none" cap="none" strike="noStrike">
                <a:solidFill>
                  <a:schemeClr val="lt2"/>
                </a:solidFill>
                <a:latin typeface="Orbitron"/>
                <a:ea typeface="Orbitron"/>
                <a:cs typeface="Orbitron"/>
                <a:sym typeface="Orbitron"/>
              </a:rPr>
              <a:t>Refugio</a:t>
            </a:r>
            <a:endParaRPr/>
          </a:p>
        </p:txBody>
      </p:sp>
      <p:sp>
        <p:nvSpPr>
          <p:cNvPr id="230" name="Google Shape;230;p6"/>
          <p:cNvSpPr txBox="1"/>
          <p:nvPr/>
        </p:nvSpPr>
        <p:spPr>
          <a:xfrm>
            <a:off x="7906109" y="1395796"/>
            <a:ext cx="3856484" cy="532448"/>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Autofit/>
          </a:bodyPr>
          <a:lstStyle/>
          <a:p>
            <a:pPr indent="0" lvl="0" marL="148590" marR="0" rtl="0" algn="ctr">
              <a:lnSpc>
                <a:spcPct val="100000"/>
              </a:lnSpc>
              <a:spcBef>
                <a:spcPts val="360"/>
              </a:spcBef>
              <a:spcAft>
                <a:spcPts val="0"/>
              </a:spcAft>
              <a:buClr>
                <a:schemeClr val="lt2"/>
              </a:buClr>
              <a:buSzPts val="1260"/>
              <a:buFont typeface="Noto Sans Symbols"/>
              <a:buNone/>
            </a:pPr>
            <a:r>
              <a:rPr b="0" i="0" lang="es-ES" sz="1800" u="none" cap="none" strike="noStrike">
                <a:solidFill>
                  <a:schemeClr val="lt2"/>
                </a:solidFill>
                <a:latin typeface="Orbitron"/>
                <a:ea typeface="Orbitron"/>
                <a:cs typeface="Orbitron"/>
                <a:sym typeface="Orbitron"/>
              </a:rPr>
              <a:t>Supervivencia y combate</a:t>
            </a:r>
            <a:endParaRPr/>
          </a:p>
        </p:txBody>
      </p:sp>
      <p:pic>
        <p:nvPicPr>
          <p:cNvPr id="231" name="Google Shape;231;p6"/>
          <p:cNvPicPr preferRelativeResize="0"/>
          <p:nvPr/>
        </p:nvPicPr>
        <p:blipFill rotWithShape="1">
          <a:blip r:embed="rId3">
            <a:alphaModFix/>
          </a:blip>
          <a:srcRect b="0" l="0" r="0" t="0"/>
          <a:stretch/>
        </p:blipFill>
        <p:spPr>
          <a:xfrm>
            <a:off x="5352189" y="2058602"/>
            <a:ext cx="1476972" cy="1476972"/>
          </a:xfrm>
          <a:prstGeom prst="rect">
            <a:avLst/>
          </a:prstGeom>
          <a:noFill/>
          <a:ln>
            <a:noFill/>
          </a:ln>
          <a:effectLst>
            <a:outerShdw blurRad="190500" rotWithShape="0" algn="tl">
              <a:srgbClr val="000000">
                <a:alpha val="69800"/>
              </a:srgbClr>
            </a:outerShdw>
          </a:effectLst>
        </p:spPr>
      </p:pic>
      <p:sp>
        <p:nvSpPr>
          <p:cNvPr id="232" name="Google Shape;232;p6"/>
          <p:cNvSpPr txBox="1"/>
          <p:nvPr/>
        </p:nvSpPr>
        <p:spPr>
          <a:xfrm>
            <a:off x="4162433" y="1395796"/>
            <a:ext cx="3856484" cy="529251"/>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a:bodyPr>
          <a:lstStyle/>
          <a:p>
            <a:pPr indent="0" lvl="0" marL="148590" marR="0" rtl="0" algn="ctr">
              <a:lnSpc>
                <a:spcPct val="100000"/>
              </a:lnSpc>
              <a:spcBef>
                <a:spcPts val="360"/>
              </a:spcBef>
              <a:spcAft>
                <a:spcPts val="0"/>
              </a:spcAft>
              <a:buClr>
                <a:schemeClr val="lt2"/>
              </a:buClr>
              <a:buSzPts val="1260"/>
              <a:buFont typeface="Noto Sans Symbols"/>
              <a:buNone/>
            </a:pPr>
            <a:r>
              <a:rPr b="0" i="0" lang="es-ES" sz="1800" u="none" cap="none" strike="noStrike">
                <a:solidFill>
                  <a:schemeClr val="lt2"/>
                </a:solidFill>
                <a:latin typeface="Orbitron"/>
                <a:ea typeface="Orbitron"/>
                <a:cs typeface="Orbitron"/>
                <a:sym typeface="Orbitron"/>
              </a:rPr>
              <a:t>Gestión de recursos</a:t>
            </a:r>
            <a:endParaRPr/>
          </a:p>
        </p:txBody>
      </p:sp>
      <p:pic>
        <p:nvPicPr>
          <p:cNvPr descr="Diagram&#10;&#10;Description automatically generated" id="233" name="Google Shape;233;p6"/>
          <p:cNvPicPr preferRelativeResize="0"/>
          <p:nvPr/>
        </p:nvPicPr>
        <p:blipFill rotWithShape="1">
          <a:blip r:embed="rId4">
            <a:alphaModFix/>
          </a:blip>
          <a:srcRect b="0" l="0" r="0" t="0"/>
          <a:stretch/>
        </p:blipFill>
        <p:spPr>
          <a:xfrm>
            <a:off x="580407" y="1938867"/>
            <a:ext cx="3705486" cy="2084336"/>
          </a:xfrm>
          <a:prstGeom prst="rect">
            <a:avLst/>
          </a:prstGeom>
          <a:noFill/>
          <a:ln>
            <a:noFill/>
          </a:ln>
          <a:effectLst>
            <a:outerShdw blurRad="190500" rotWithShape="0" algn="tl">
              <a:srgbClr val="000000">
                <a:alpha val="69803"/>
              </a:srgbClr>
            </a:outerShdw>
          </a:effectLst>
        </p:spPr>
      </p:pic>
      <p:pic>
        <p:nvPicPr>
          <p:cNvPr descr="Graphical user interface, website&#10;&#10;Description automatically generated" id="234" name="Google Shape;234;p6"/>
          <p:cNvPicPr preferRelativeResize="0"/>
          <p:nvPr/>
        </p:nvPicPr>
        <p:blipFill rotWithShape="1">
          <a:blip r:embed="rId5">
            <a:alphaModFix/>
          </a:blip>
          <a:srcRect b="0" l="0" r="0" t="0"/>
          <a:stretch/>
        </p:blipFill>
        <p:spPr>
          <a:xfrm>
            <a:off x="580407" y="4396911"/>
            <a:ext cx="3705487" cy="2084336"/>
          </a:xfrm>
          <a:prstGeom prst="rect">
            <a:avLst/>
          </a:prstGeom>
          <a:noFill/>
          <a:ln>
            <a:noFill/>
          </a:ln>
          <a:effectLst>
            <a:outerShdw blurRad="190500" rotWithShape="0" algn="tl">
              <a:srgbClr val="000000">
                <a:alpha val="69803"/>
              </a:srgbClr>
            </a:outerShdw>
          </a:effectLst>
        </p:spPr>
      </p:pic>
      <p:pic>
        <p:nvPicPr>
          <p:cNvPr descr="A picture containing text&#10;&#10;Description automatically generated" id="235" name="Google Shape;235;p6"/>
          <p:cNvPicPr preferRelativeResize="0"/>
          <p:nvPr/>
        </p:nvPicPr>
        <p:blipFill rotWithShape="1">
          <a:blip r:embed="rId6">
            <a:alphaModFix/>
          </a:blip>
          <a:srcRect b="0" l="0" r="0" t="0"/>
          <a:stretch/>
        </p:blipFill>
        <p:spPr>
          <a:xfrm>
            <a:off x="6195502" y="4100223"/>
            <a:ext cx="762000" cy="771525"/>
          </a:xfrm>
          <a:prstGeom prst="rect">
            <a:avLst/>
          </a:prstGeom>
          <a:noFill/>
          <a:ln>
            <a:noFill/>
          </a:ln>
          <a:effectLst>
            <a:outerShdw blurRad="190500" rotWithShape="0" algn="tl">
              <a:srgbClr val="000000">
                <a:alpha val="69800"/>
              </a:srgbClr>
            </a:outerShdw>
          </a:effectLst>
        </p:spPr>
      </p:pic>
      <p:pic>
        <p:nvPicPr>
          <p:cNvPr id="236" name="Google Shape;236;p6"/>
          <p:cNvPicPr preferRelativeResize="0"/>
          <p:nvPr/>
        </p:nvPicPr>
        <p:blipFill rotWithShape="1">
          <a:blip r:embed="rId7">
            <a:alphaModFix/>
          </a:blip>
          <a:srcRect b="0" l="0" r="0" t="0"/>
          <a:stretch/>
        </p:blipFill>
        <p:spPr>
          <a:xfrm>
            <a:off x="6384958" y="4946233"/>
            <a:ext cx="762000" cy="771525"/>
          </a:xfrm>
          <a:prstGeom prst="rect">
            <a:avLst/>
          </a:prstGeom>
          <a:noFill/>
          <a:ln>
            <a:noFill/>
          </a:ln>
          <a:effectLst>
            <a:outerShdw blurRad="190500" rotWithShape="0" algn="tl">
              <a:srgbClr val="000000">
                <a:alpha val="69800"/>
              </a:srgbClr>
            </a:outerShdw>
          </a:effectLst>
        </p:spPr>
      </p:pic>
      <p:pic>
        <p:nvPicPr>
          <p:cNvPr id="237" name="Google Shape;237;p6"/>
          <p:cNvPicPr preferRelativeResize="0"/>
          <p:nvPr/>
        </p:nvPicPr>
        <p:blipFill rotWithShape="1">
          <a:blip r:embed="rId8">
            <a:alphaModFix/>
          </a:blip>
          <a:srcRect b="0" l="0" r="0" t="0"/>
          <a:stretch/>
        </p:blipFill>
        <p:spPr>
          <a:xfrm>
            <a:off x="5688929" y="5693467"/>
            <a:ext cx="762000" cy="771525"/>
          </a:xfrm>
          <a:prstGeom prst="rect">
            <a:avLst/>
          </a:prstGeom>
          <a:noFill/>
          <a:ln>
            <a:noFill/>
          </a:ln>
          <a:effectLst>
            <a:outerShdw blurRad="190500" rotWithShape="0" algn="tl">
              <a:srgbClr val="000000">
                <a:alpha val="69800"/>
              </a:srgbClr>
            </a:outerShdw>
          </a:effectLst>
        </p:spPr>
      </p:pic>
      <p:pic>
        <p:nvPicPr>
          <p:cNvPr descr="A picture containing text, clipart&#10;&#10;Description automatically generated" id="238" name="Google Shape;238;p6"/>
          <p:cNvPicPr preferRelativeResize="0"/>
          <p:nvPr/>
        </p:nvPicPr>
        <p:blipFill rotWithShape="1">
          <a:blip r:embed="rId9">
            <a:alphaModFix/>
          </a:blip>
          <a:srcRect b="0" l="0" r="0" t="0"/>
          <a:stretch/>
        </p:blipFill>
        <p:spPr>
          <a:xfrm>
            <a:off x="5259033" y="4697262"/>
            <a:ext cx="866775" cy="866775"/>
          </a:xfrm>
          <a:prstGeom prst="rect">
            <a:avLst/>
          </a:prstGeom>
          <a:noFill/>
          <a:ln>
            <a:noFill/>
          </a:ln>
          <a:effectLst>
            <a:outerShdw blurRad="190500" rotWithShape="0" algn="tl">
              <a:srgbClr val="000000">
                <a:alpha val="69800"/>
              </a:srgbClr>
            </a:outerShdw>
          </a:effectLst>
        </p:spPr>
      </p:pic>
      <p:pic>
        <p:nvPicPr>
          <p:cNvPr descr="A picture containing text, clipart&#10;&#10;Description automatically generated" id="239" name="Google Shape;239;p6"/>
          <p:cNvPicPr preferRelativeResize="0"/>
          <p:nvPr/>
        </p:nvPicPr>
        <p:blipFill rotWithShape="1">
          <a:blip r:embed="rId10">
            <a:alphaModFix/>
          </a:blip>
          <a:srcRect b="0" l="0" r="0" t="0"/>
          <a:stretch/>
        </p:blipFill>
        <p:spPr>
          <a:xfrm>
            <a:off x="5281354" y="3681467"/>
            <a:ext cx="762000" cy="771525"/>
          </a:xfrm>
          <a:prstGeom prst="rect">
            <a:avLst/>
          </a:prstGeom>
          <a:noFill/>
          <a:ln>
            <a:noFill/>
          </a:ln>
          <a:effectLst>
            <a:outerShdw blurRad="190500" rotWithShape="0" algn="tl">
              <a:srgbClr val="000000">
                <a:alpha val="69800"/>
              </a:srgbClr>
            </a:outerShdw>
          </a:effectLst>
        </p:spPr>
      </p:pic>
      <p:pic>
        <p:nvPicPr>
          <p:cNvPr id="240" name="Google Shape;240;p6"/>
          <p:cNvPicPr preferRelativeResize="0"/>
          <p:nvPr/>
        </p:nvPicPr>
        <p:blipFill>
          <a:blip r:embed="rId11">
            <a:alphaModFix/>
          </a:blip>
          <a:stretch>
            <a:fillRect/>
          </a:stretch>
        </p:blipFill>
        <p:spPr>
          <a:xfrm>
            <a:off x="8425563" y="2719075"/>
            <a:ext cx="2817575" cy="2817575"/>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par>
                                <p:cTn fill="hold" nodeType="with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par>
                                <p:cTn fill="hold" nodeType="with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par>
                                <p:cTn fill="hold" nodeType="with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par>
                                <p:cTn fill="hold" nodeType="with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par>
                                <p:cTn fill="hold" nodeType="with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par>
                                <p:cTn fill="hold" nodeType="with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par>
                                <p:cTn fill="hold" nodeType="with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d540c9d84f_0_50"/>
          <p:cNvSpPr txBox="1"/>
          <p:nvPr>
            <p:ph type="title"/>
          </p:nvPr>
        </p:nvSpPr>
        <p:spPr>
          <a:xfrm>
            <a:off x="913795" y="609600"/>
            <a:ext cx="10353900" cy="9705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247" name="Google Shape;247;gd540c9d84f_0_50"/>
          <p:cNvSpPr txBox="1"/>
          <p:nvPr>
            <p:ph idx="1" type="body"/>
          </p:nvPr>
        </p:nvSpPr>
        <p:spPr>
          <a:xfrm>
            <a:off x="913795" y="1732449"/>
            <a:ext cx="10353900" cy="4058700"/>
          </a:xfrm>
          <a:prstGeom prst="rect">
            <a:avLst/>
          </a:prstGeom>
        </p:spPr>
        <p:txBody>
          <a:bodyPr anchorCtr="0" anchor="t" bIns="45700" lIns="91425" spcFirstLastPara="1" rIns="91425" wrap="square" tIns="45700">
            <a:normAutofit/>
          </a:bodyPr>
          <a:lstStyle/>
          <a:p>
            <a:pPr indent="0" lvl="0" marL="0" rtl="0" algn="l">
              <a:spcBef>
                <a:spcPts val="360"/>
              </a:spcBef>
              <a:spcAft>
                <a:spcPts val="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7"/>
          <p:cNvSpPr txBox="1"/>
          <p:nvPr>
            <p:ph type="title"/>
          </p:nvPr>
        </p:nvSpPr>
        <p:spPr>
          <a:xfrm>
            <a:off x="919119" y="316637"/>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Orbitron Regular"/>
              <a:buNone/>
            </a:pPr>
            <a:r>
              <a:rPr b="1" lang="es-ES">
                <a:latin typeface="Orbitron Regular"/>
                <a:ea typeface="Orbitron Regular"/>
                <a:cs typeface="Orbitron Regular"/>
                <a:sym typeface="Orbitron Regular"/>
              </a:rPr>
              <a:t>ESTÉTICA</a:t>
            </a:r>
            <a:endParaRPr>
              <a:latin typeface="Orbitron Regular"/>
              <a:ea typeface="Orbitron Regular"/>
              <a:cs typeface="Orbitron Regular"/>
              <a:sym typeface="Orbitron Regular"/>
            </a:endParaRPr>
          </a:p>
        </p:txBody>
      </p:sp>
      <p:pic>
        <p:nvPicPr>
          <p:cNvPr id="254" name="Google Shape;254;p7"/>
          <p:cNvPicPr preferRelativeResize="0"/>
          <p:nvPr/>
        </p:nvPicPr>
        <p:blipFill>
          <a:blip r:embed="rId3">
            <a:alphaModFix/>
          </a:blip>
          <a:stretch>
            <a:fillRect/>
          </a:stretch>
        </p:blipFill>
        <p:spPr>
          <a:xfrm>
            <a:off x="199550" y="1326260"/>
            <a:ext cx="2777200" cy="2777200"/>
          </a:xfrm>
          <a:prstGeom prst="rect">
            <a:avLst/>
          </a:prstGeom>
          <a:noFill/>
          <a:ln>
            <a:noFill/>
          </a:ln>
        </p:spPr>
      </p:pic>
      <p:pic>
        <p:nvPicPr>
          <p:cNvPr id="255" name="Google Shape;255;p7"/>
          <p:cNvPicPr preferRelativeResize="0"/>
          <p:nvPr/>
        </p:nvPicPr>
        <p:blipFill>
          <a:blip r:embed="rId4">
            <a:alphaModFix/>
          </a:blip>
          <a:stretch>
            <a:fillRect/>
          </a:stretch>
        </p:blipFill>
        <p:spPr>
          <a:xfrm>
            <a:off x="9791750" y="1656434"/>
            <a:ext cx="2090850" cy="4181700"/>
          </a:xfrm>
          <a:prstGeom prst="rect">
            <a:avLst/>
          </a:prstGeom>
          <a:noFill/>
          <a:ln>
            <a:noFill/>
          </a:ln>
        </p:spPr>
      </p:pic>
      <p:pic>
        <p:nvPicPr>
          <p:cNvPr id="256" name="Google Shape;256;p7"/>
          <p:cNvPicPr preferRelativeResize="0"/>
          <p:nvPr/>
        </p:nvPicPr>
        <p:blipFill>
          <a:blip r:embed="rId5">
            <a:alphaModFix/>
          </a:blip>
          <a:stretch>
            <a:fillRect/>
          </a:stretch>
        </p:blipFill>
        <p:spPr>
          <a:xfrm>
            <a:off x="487825" y="4882612"/>
            <a:ext cx="1930100" cy="1286750"/>
          </a:xfrm>
          <a:prstGeom prst="rect">
            <a:avLst/>
          </a:prstGeom>
          <a:noFill/>
          <a:ln>
            <a:noFill/>
          </a:ln>
        </p:spPr>
      </p:pic>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d540c9d84f_0_56"/>
          <p:cNvSpPr txBox="1"/>
          <p:nvPr>
            <p:ph type="title"/>
          </p:nvPr>
        </p:nvSpPr>
        <p:spPr>
          <a:xfrm>
            <a:off x="913795" y="609600"/>
            <a:ext cx="10353900" cy="9705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263" name="Google Shape;263;gd540c9d84f_0_56"/>
          <p:cNvSpPr txBox="1"/>
          <p:nvPr>
            <p:ph idx="1" type="body"/>
          </p:nvPr>
        </p:nvSpPr>
        <p:spPr>
          <a:xfrm>
            <a:off x="913795" y="1732449"/>
            <a:ext cx="10353900" cy="4058700"/>
          </a:xfrm>
          <a:prstGeom prst="rect">
            <a:avLst/>
          </a:prstGeom>
        </p:spPr>
        <p:txBody>
          <a:bodyPr anchorCtr="0" anchor="t" bIns="45700" lIns="91425" spcFirstLastPara="1" rIns="91425" wrap="square" tIns="45700">
            <a:normAutofit/>
          </a:bodyPr>
          <a:lstStyle/>
          <a:p>
            <a:pPr indent="0" lvl="0" marL="0" rtl="0" algn="l">
              <a:spcBef>
                <a:spcPts val="360"/>
              </a:spcBef>
              <a:spcAft>
                <a:spcPts val="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11"/>
          <p:cNvPicPr preferRelativeResize="0"/>
          <p:nvPr/>
        </p:nvPicPr>
        <p:blipFill rotWithShape="1">
          <a:blip r:embed="rId3">
            <a:alphaModFix/>
          </a:blip>
          <a:srcRect b="0" l="0" r="0" t="0"/>
          <a:stretch/>
        </p:blipFill>
        <p:spPr>
          <a:xfrm>
            <a:off x="3190846" y="2723098"/>
            <a:ext cx="4044950" cy="2889250"/>
          </a:xfrm>
          <a:prstGeom prst="rect">
            <a:avLst/>
          </a:prstGeom>
          <a:noFill/>
          <a:ln>
            <a:noFill/>
          </a:ln>
          <a:effectLst>
            <a:outerShdw blurRad="190500" rotWithShape="0" algn="tl">
              <a:srgbClr val="000000">
                <a:alpha val="69803"/>
              </a:srgbClr>
            </a:outerShdw>
          </a:effectLst>
        </p:spPr>
      </p:pic>
      <p:pic>
        <p:nvPicPr>
          <p:cNvPr id="270" name="Google Shape;270;p11"/>
          <p:cNvPicPr preferRelativeResize="0"/>
          <p:nvPr/>
        </p:nvPicPr>
        <p:blipFill rotWithShape="1">
          <a:blip r:embed="rId4">
            <a:alphaModFix/>
          </a:blip>
          <a:srcRect b="0" l="0" r="0" t="0"/>
          <a:stretch/>
        </p:blipFill>
        <p:spPr>
          <a:xfrm>
            <a:off x="342625" y="833437"/>
            <a:ext cx="2228850" cy="5191125"/>
          </a:xfrm>
          <a:prstGeom prst="rect">
            <a:avLst/>
          </a:prstGeom>
          <a:noFill/>
          <a:ln>
            <a:noFill/>
          </a:ln>
          <a:effectLst>
            <a:outerShdw blurRad="190500" rotWithShape="0" algn="tl">
              <a:srgbClr val="000000">
                <a:alpha val="69803"/>
              </a:srgbClr>
            </a:outerShdw>
          </a:effectLst>
        </p:spPr>
      </p:pic>
      <p:pic>
        <p:nvPicPr>
          <p:cNvPr id="271" name="Google Shape;271;p11"/>
          <p:cNvPicPr preferRelativeResize="0"/>
          <p:nvPr/>
        </p:nvPicPr>
        <p:blipFill rotWithShape="1">
          <a:blip r:embed="rId5">
            <a:alphaModFix/>
          </a:blip>
          <a:srcRect b="0" l="0" r="0" t="0"/>
          <a:stretch/>
        </p:blipFill>
        <p:spPr>
          <a:xfrm>
            <a:off x="8028526" y="2083635"/>
            <a:ext cx="3820849" cy="4045605"/>
          </a:xfrm>
          <a:prstGeom prst="rect">
            <a:avLst/>
          </a:prstGeom>
          <a:noFill/>
          <a:ln>
            <a:noFill/>
          </a:ln>
          <a:effectLst>
            <a:outerShdw blurRad="190500" rotWithShape="0" algn="tl">
              <a:srgbClr val="000000">
                <a:alpha val="69803"/>
              </a:srgbClr>
            </a:outerShdw>
          </a:effectLst>
        </p:spPr>
      </p:pic>
      <p:pic>
        <p:nvPicPr>
          <p:cNvPr descr="Forma&#10;&#10;Descripción generada automáticamente con confianza baja" id="272" name="Google Shape;272;p11"/>
          <p:cNvPicPr preferRelativeResize="0"/>
          <p:nvPr/>
        </p:nvPicPr>
        <p:blipFill rotWithShape="1">
          <a:blip r:embed="rId6">
            <a:alphaModFix/>
          </a:blip>
          <a:srcRect b="0" l="0" r="0" t="0"/>
          <a:stretch/>
        </p:blipFill>
        <p:spPr>
          <a:xfrm>
            <a:off x="8762490" y="375235"/>
            <a:ext cx="916403" cy="916403"/>
          </a:xfrm>
          <a:prstGeom prst="rect">
            <a:avLst/>
          </a:prstGeom>
          <a:noFill/>
          <a:ln>
            <a:noFill/>
          </a:ln>
        </p:spPr>
      </p:pic>
      <p:pic>
        <p:nvPicPr>
          <p:cNvPr descr="Icono&#10;&#10;Descripción generada automáticamente" id="273" name="Google Shape;273;p11"/>
          <p:cNvPicPr preferRelativeResize="0"/>
          <p:nvPr/>
        </p:nvPicPr>
        <p:blipFill rotWithShape="1">
          <a:blip r:embed="rId7">
            <a:alphaModFix/>
          </a:blip>
          <a:srcRect b="0" l="0" r="0" t="0"/>
          <a:stretch/>
        </p:blipFill>
        <p:spPr>
          <a:xfrm>
            <a:off x="9855061" y="375235"/>
            <a:ext cx="916403" cy="916403"/>
          </a:xfrm>
          <a:prstGeom prst="rect">
            <a:avLst/>
          </a:prstGeom>
          <a:noFill/>
          <a:ln>
            <a:noFill/>
          </a:ln>
        </p:spPr>
      </p:pic>
      <p:pic>
        <p:nvPicPr>
          <p:cNvPr descr="Icono&#10;&#10;Descripción generada automáticamente" id="274" name="Google Shape;274;p11"/>
          <p:cNvPicPr preferRelativeResize="0"/>
          <p:nvPr/>
        </p:nvPicPr>
        <p:blipFill rotWithShape="1">
          <a:blip r:embed="rId8">
            <a:alphaModFix/>
          </a:blip>
          <a:srcRect b="0" l="0" r="0" t="0"/>
          <a:stretch/>
        </p:blipFill>
        <p:spPr>
          <a:xfrm>
            <a:off x="10947632" y="375235"/>
            <a:ext cx="916403" cy="916403"/>
          </a:xfrm>
          <a:prstGeom prst="rect">
            <a:avLst/>
          </a:prstGeom>
          <a:noFill/>
          <a:ln>
            <a:noFill/>
          </a:ln>
        </p:spPr>
      </p:pic>
      <p:sp>
        <p:nvSpPr>
          <p:cNvPr id="275" name="Google Shape;275;p11"/>
          <p:cNvSpPr txBox="1"/>
          <p:nvPr/>
        </p:nvSpPr>
        <p:spPr>
          <a:xfrm>
            <a:off x="1376583" y="496769"/>
            <a:ext cx="8386200" cy="105000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p>
            <a:pPr indent="0" lvl="0" marL="0" marR="0" rtl="0" algn="ctr">
              <a:spcBef>
                <a:spcPts val="0"/>
              </a:spcBef>
              <a:spcAft>
                <a:spcPts val="0"/>
              </a:spcAft>
              <a:buClr>
                <a:schemeClr val="lt2"/>
              </a:buClr>
              <a:buSzPts val="935"/>
              <a:buFont typeface="Consolas"/>
              <a:buNone/>
            </a:pPr>
            <a:r>
              <a:rPr b="1" i="0" lang="es-ES" sz="4140" u="none" cap="none" strike="noStrike">
                <a:solidFill>
                  <a:schemeClr val="lt2"/>
                </a:solidFill>
                <a:latin typeface="Orbitron"/>
                <a:ea typeface="Orbitron"/>
                <a:cs typeface="Orbitron"/>
                <a:sym typeface="Orbitron"/>
              </a:rPr>
              <a:t>PLANIFICACIÓN</a:t>
            </a:r>
            <a:endParaRPr b="0" i="0" sz="2100" u="none" cap="none" strike="noStrike">
              <a:solidFill>
                <a:schemeClr val="lt1"/>
              </a:solidFill>
              <a:latin typeface="Orbitron"/>
              <a:ea typeface="Orbitron"/>
              <a:cs typeface="Orbitron"/>
              <a:sym typeface="Orbitron"/>
            </a:endParaRPr>
          </a:p>
        </p:txBody>
      </p:sp>
      <p:sp>
        <p:nvSpPr>
          <p:cNvPr id="276" name="Google Shape;276;p11"/>
          <p:cNvSpPr txBox="1"/>
          <p:nvPr/>
        </p:nvSpPr>
        <p:spPr>
          <a:xfrm rot="-1611060">
            <a:off x="1376583" y="4426375"/>
            <a:ext cx="8386200" cy="105000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p>
            <a:pPr indent="0" lvl="0" marL="0" marR="0" rtl="0" algn="ctr">
              <a:spcBef>
                <a:spcPts val="0"/>
              </a:spcBef>
              <a:spcAft>
                <a:spcPts val="0"/>
              </a:spcAft>
              <a:buClr>
                <a:schemeClr val="lt2"/>
              </a:buClr>
              <a:buSzPts val="935"/>
              <a:buFont typeface="Consolas"/>
              <a:buNone/>
            </a:pPr>
            <a:r>
              <a:rPr b="1" i="0" lang="es-ES" sz="4140" u="none" cap="none" strike="noStrike">
                <a:solidFill>
                  <a:srgbClr val="0C0C0C"/>
                </a:solidFill>
                <a:latin typeface="Orbitron"/>
                <a:ea typeface="Orbitron"/>
                <a:cs typeface="Orbitron"/>
                <a:sym typeface="Orbitron"/>
              </a:rPr>
              <a:t>X</a:t>
            </a:r>
            <a:endParaRPr b="0" i="0" sz="2100" u="none" cap="none" strike="noStrike">
              <a:solidFill>
                <a:srgbClr val="0C0C0C"/>
              </a:solidFill>
              <a:latin typeface="Orbitron"/>
              <a:ea typeface="Orbitron"/>
              <a:cs typeface="Orbitron"/>
              <a:sym typeface="Orbitron"/>
            </a:endParaRPr>
          </a:p>
        </p:txBody>
      </p:sp>
      <p:sp>
        <p:nvSpPr>
          <p:cNvPr id="277" name="Google Shape;277;p11"/>
          <p:cNvSpPr txBox="1"/>
          <p:nvPr/>
        </p:nvSpPr>
        <p:spPr>
          <a:xfrm rot="-342038">
            <a:off x="528706" y="3189642"/>
            <a:ext cx="8386200" cy="105000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p>
            <a:pPr indent="0" lvl="0" marL="0" marR="0" rtl="0" algn="ctr">
              <a:spcBef>
                <a:spcPts val="0"/>
              </a:spcBef>
              <a:spcAft>
                <a:spcPts val="0"/>
              </a:spcAft>
              <a:buClr>
                <a:schemeClr val="lt2"/>
              </a:buClr>
              <a:buSzPts val="935"/>
              <a:buFont typeface="Consolas"/>
              <a:buNone/>
            </a:pPr>
            <a:r>
              <a:rPr b="1" i="0" lang="es-ES" sz="4140" u="none" cap="none" strike="noStrike">
                <a:solidFill>
                  <a:srgbClr val="0C0C0C"/>
                </a:solidFill>
                <a:latin typeface="Orbitron"/>
                <a:ea typeface="Orbitron"/>
                <a:cs typeface="Orbitron"/>
                <a:sym typeface="Orbitron"/>
              </a:rPr>
              <a:t>X</a:t>
            </a:r>
            <a:endParaRPr b="0" i="0" sz="2100" u="none" cap="none" strike="noStrike">
              <a:solidFill>
                <a:srgbClr val="0C0C0C"/>
              </a:solidFill>
              <a:latin typeface="Orbitron"/>
              <a:ea typeface="Orbitron"/>
              <a:cs typeface="Orbitron"/>
              <a:sym typeface="Orbitron"/>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par>
                                <p:cTn fill="hold" nodeType="with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par>
                                <p:cTn fill="hold" nodeType="with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par>
                                <p:cTn fill="hold" nodeType="with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par>
                                <p:cTn fill="hold" nodeType="with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par>
                                <p:cTn fill="hold" nodeType="with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2"/>
          <p:cNvSpPr txBox="1"/>
          <p:nvPr/>
        </p:nvSpPr>
        <p:spPr>
          <a:xfrm>
            <a:off x="919118" y="81666"/>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marR="0" rtl="0" algn="ctr">
              <a:spcBef>
                <a:spcPts val="0"/>
              </a:spcBef>
              <a:spcAft>
                <a:spcPts val="0"/>
              </a:spcAft>
              <a:buClr>
                <a:schemeClr val="lt2"/>
              </a:buClr>
              <a:buSzPts val="4400"/>
              <a:buFont typeface="Orbitron Regular"/>
              <a:buNone/>
            </a:pPr>
            <a:r>
              <a:rPr b="1" i="0" lang="es-ES" sz="4400" u="none" cap="none" strike="noStrike">
                <a:solidFill>
                  <a:schemeClr val="lt2"/>
                </a:solidFill>
                <a:latin typeface="Orbitron Regular"/>
                <a:ea typeface="Orbitron Regular"/>
                <a:cs typeface="Orbitron Regular"/>
                <a:sym typeface="Orbitron Regular"/>
              </a:rPr>
              <a:t>HITOS</a:t>
            </a:r>
            <a:endParaRPr/>
          </a:p>
        </p:txBody>
      </p:sp>
      <p:graphicFrame>
        <p:nvGraphicFramePr>
          <p:cNvPr id="284" name="Google Shape;284;p12"/>
          <p:cNvGraphicFramePr/>
          <p:nvPr/>
        </p:nvGraphicFramePr>
        <p:xfrm>
          <a:off x="2647968" y="1052116"/>
          <a:ext cx="3000000" cy="3000000"/>
        </p:xfrm>
        <a:graphic>
          <a:graphicData uri="http://schemas.openxmlformats.org/drawingml/2006/table">
            <a:tbl>
              <a:tblPr bandRow="1">
                <a:noFill/>
                <a:tableStyleId>{B3C82EF2-5CA9-4628-A10F-9F71C132BC2D}</a:tableStyleId>
              </a:tblPr>
              <a:tblGrid>
                <a:gridCol w="1148300"/>
                <a:gridCol w="5747750"/>
              </a:tblGrid>
              <a:tr h="1896750">
                <a:tc>
                  <a:txBody>
                    <a:bodyPr/>
                    <a:lstStyle/>
                    <a:p>
                      <a:pPr indent="0" lvl="0" marL="0" marR="0" rtl="0" algn="ctr">
                        <a:spcBef>
                          <a:spcPts val="0"/>
                        </a:spcBef>
                        <a:spcAft>
                          <a:spcPts val="0"/>
                        </a:spcAft>
                        <a:buNone/>
                      </a:pPr>
                      <a:r>
                        <a:rPr b="1" lang="es-ES" sz="2300" u="none" cap="none" strike="noStrike">
                          <a:latin typeface="Overlock"/>
                          <a:ea typeface="Overlock"/>
                          <a:cs typeface="Overlock"/>
                          <a:sym typeface="Overlock"/>
                        </a:rPr>
                        <a:t>Hito 1</a:t>
                      </a:r>
                      <a:endParaRPr/>
                    </a:p>
                  </a:txBody>
                  <a:tcPr marT="58500" marB="58500" marR="117025" marL="117025" anchor="ctr"/>
                </a:tc>
                <a:tc>
                  <a:txBody>
                    <a:bodyPr/>
                    <a:lstStyle/>
                    <a:p>
                      <a:pPr indent="-285750" lvl="0" marL="285750" marR="0" rtl="0" algn="l">
                        <a:lnSpc>
                          <a:spcPct val="100000"/>
                        </a:lnSpc>
                        <a:spcBef>
                          <a:spcPts val="0"/>
                        </a:spcBef>
                        <a:spcAft>
                          <a:spcPts val="0"/>
                        </a:spcAft>
                        <a:buClr>
                          <a:schemeClr val="lt1"/>
                        </a:buClr>
                        <a:buSzPts val="2300"/>
                        <a:buFont typeface="Overlock"/>
                        <a:buChar char="-"/>
                      </a:pPr>
                      <a:r>
                        <a:rPr lang="es-ES" sz="2300" u="none" cap="none" strike="noStrike">
                          <a:latin typeface="Overlock"/>
                          <a:ea typeface="Overlock"/>
                          <a:cs typeface="Overlock"/>
                          <a:sym typeface="Overlock"/>
                        </a:rPr>
                        <a:t>Sistema de escenas  </a:t>
                      </a:r>
                      <a:r>
                        <a:rPr lang="es-ES" sz="2300" u="none" cap="none" strike="noStrike">
                          <a:solidFill>
                            <a:srgbClr val="00B050"/>
                          </a:solidFill>
                          <a:latin typeface="Overlock"/>
                          <a:ea typeface="Overlock"/>
                          <a:cs typeface="Overlock"/>
                          <a:sym typeface="Overlock"/>
                        </a:rPr>
                        <a:t>√</a:t>
                      </a:r>
                      <a:endParaRPr sz="2300" u="none" cap="none" strike="noStrike">
                        <a:latin typeface="Overlock"/>
                        <a:ea typeface="Overlock"/>
                        <a:cs typeface="Overlock"/>
                        <a:sym typeface="Overlock"/>
                      </a:endParaRPr>
                    </a:p>
                    <a:p>
                      <a:pPr indent="-285750" lvl="0" marL="285750" marR="0" rtl="0" algn="l">
                        <a:lnSpc>
                          <a:spcPct val="100000"/>
                        </a:lnSpc>
                        <a:spcBef>
                          <a:spcPts val="0"/>
                        </a:spcBef>
                        <a:spcAft>
                          <a:spcPts val="0"/>
                        </a:spcAft>
                        <a:buClr>
                          <a:schemeClr val="lt1"/>
                        </a:buClr>
                        <a:buSzPts val="2300"/>
                        <a:buFont typeface="Overlock"/>
                        <a:buChar char="-"/>
                      </a:pPr>
                      <a:r>
                        <a:rPr lang="es-ES" sz="2300" u="none" cap="none" strike="noStrike">
                          <a:latin typeface="Overlock"/>
                          <a:ea typeface="Overlock"/>
                          <a:cs typeface="Overlock"/>
                          <a:sym typeface="Overlock"/>
                        </a:rPr>
                        <a:t>Inventario tipo tetris  </a:t>
                      </a:r>
                      <a:r>
                        <a:rPr lang="es-ES" sz="2300" u="none" cap="none" strike="noStrike">
                          <a:solidFill>
                            <a:srgbClr val="00B050"/>
                          </a:solidFill>
                          <a:latin typeface="Overlock"/>
                          <a:ea typeface="Overlock"/>
                          <a:cs typeface="Overlock"/>
                          <a:sym typeface="Overlock"/>
                        </a:rPr>
                        <a:t>√</a:t>
                      </a:r>
                      <a:endParaRPr sz="2300" u="none" cap="none" strike="noStrike">
                        <a:latin typeface="Overlock"/>
                        <a:ea typeface="Overlock"/>
                        <a:cs typeface="Overlock"/>
                        <a:sym typeface="Overlock"/>
                      </a:endParaRPr>
                    </a:p>
                    <a:p>
                      <a:pPr indent="-285750" lvl="0" marL="285750" marR="0" rtl="0" algn="l">
                        <a:spcBef>
                          <a:spcPts val="0"/>
                        </a:spcBef>
                        <a:spcAft>
                          <a:spcPts val="0"/>
                        </a:spcAft>
                        <a:buClr>
                          <a:schemeClr val="lt1"/>
                        </a:buClr>
                        <a:buSzPts val="2300"/>
                        <a:buFont typeface="Overlock"/>
                        <a:buChar char="-"/>
                      </a:pPr>
                      <a:r>
                        <a:rPr lang="es-ES" sz="2300" u="none" cap="none" strike="noStrike">
                          <a:latin typeface="Overlock"/>
                          <a:ea typeface="Overlock"/>
                          <a:cs typeface="Overlock"/>
                          <a:sym typeface="Overlock"/>
                        </a:rPr>
                        <a:t>Sistema de combate  </a:t>
                      </a:r>
                      <a:r>
                        <a:rPr lang="es-ES" sz="2300" u="none" cap="none" strike="noStrike">
                          <a:solidFill>
                            <a:srgbClr val="00B050"/>
                          </a:solidFill>
                          <a:latin typeface="Overlock"/>
                          <a:ea typeface="Overlock"/>
                          <a:cs typeface="Overlock"/>
                          <a:sym typeface="Overlock"/>
                        </a:rPr>
                        <a:t>√</a:t>
                      </a:r>
                      <a:endParaRPr/>
                    </a:p>
                    <a:p>
                      <a:pPr indent="-285750" lvl="0" marL="285750" marR="0" rtl="0" algn="l">
                        <a:spcBef>
                          <a:spcPts val="0"/>
                        </a:spcBef>
                        <a:spcAft>
                          <a:spcPts val="0"/>
                        </a:spcAft>
                        <a:buClr>
                          <a:schemeClr val="lt1"/>
                        </a:buClr>
                        <a:buSzPts val="2300"/>
                        <a:buFont typeface="Overlock"/>
                        <a:buChar char="-"/>
                      </a:pPr>
                      <a:r>
                        <a:rPr lang="es-ES" sz="2300" u="none" cap="none" strike="noStrike">
                          <a:latin typeface="Overlock"/>
                          <a:ea typeface="Overlock"/>
                          <a:cs typeface="Overlock"/>
                          <a:sym typeface="Overlock"/>
                        </a:rPr>
                        <a:t>Escena del refugio  </a:t>
                      </a:r>
                      <a:r>
                        <a:rPr lang="es-ES" sz="2300" u="none" cap="none" strike="noStrike">
                          <a:solidFill>
                            <a:srgbClr val="FF0000"/>
                          </a:solidFill>
                          <a:latin typeface="Overlock"/>
                          <a:ea typeface="Overlock"/>
                          <a:cs typeface="Overlock"/>
                          <a:sym typeface="Overlock"/>
                        </a:rPr>
                        <a:t>X </a:t>
                      </a:r>
                      <a:r>
                        <a:rPr lang="es-ES" sz="2300">
                          <a:solidFill>
                            <a:srgbClr val="00B050"/>
                          </a:solidFill>
                          <a:latin typeface="Overlock"/>
                          <a:ea typeface="Overlock"/>
                          <a:cs typeface="Overlock"/>
                          <a:sym typeface="Overlock"/>
                        </a:rPr>
                        <a:t>√</a:t>
                      </a:r>
                      <a:endParaRPr/>
                    </a:p>
                    <a:p>
                      <a:pPr indent="-285750" lvl="0" marL="285750" marR="0" rtl="0" algn="l">
                        <a:spcBef>
                          <a:spcPts val="0"/>
                        </a:spcBef>
                        <a:spcAft>
                          <a:spcPts val="0"/>
                        </a:spcAft>
                        <a:buClr>
                          <a:schemeClr val="lt1"/>
                        </a:buClr>
                        <a:buSzPts val="2300"/>
                        <a:buFont typeface="Overlock"/>
                        <a:buChar char="-"/>
                      </a:pPr>
                      <a:r>
                        <a:rPr lang="es-ES" sz="2300" u="none" cap="none" strike="noStrike">
                          <a:latin typeface="Overlock"/>
                          <a:ea typeface="Overlock"/>
                          <a:cs typeface="Overlock"/>
                          <a:sym typeface="Overlock"/>
                        </a:rPr>
                        <a:t>Enemigo a distancia  </a:t>
                      </a:r>
                      <a:r>
                        <a:rPr lang="es-ES" sz="2300" u="none" cap="none" strike="noStrike">
                          <a:solidFill>
                            <a:srgbClr val="FF0000"/>
                          </a:solidFill>
                          <a:latin typeface="Overlock"/>
                          <a:ea typeface="Overlock"/>
                          <a:cs typeface="Overlock"/>
                          <a:sym typeface="Overlock"/>
                        </a:rPr>
                        <a:t>X </a:t>
                      </a:r>
                      <a:r>
                        <a:rPr lang="es-ES" sz="2300">
                          <a:solidFill>
                            <a:srgbClr val="00B050"/>
                          </a:solidFill>
                          <a:latin typeface="Overlock"/>
                          <a:ea typeface="Overlock"/>
                          <a:cs typeface="Overlock"/>
                          <a:sym typeface="Overlock"/>
                        </a:rPr>
                        <a:t>√</a:t>
                      </a:r>
                      <a:endParaRPr/>
                    </a:p>
                  </a:txBody>
                  <a:tcPr marT="58500" marB="58500" marR="117025" marL="117025"/>
                </a:tc>
              </a:tr>
              <a:tr h="1896750">
                <a:tc>
                  <a:txBody>
                    <a:bodyPr/>
                    <a:lstStyle/>
                    <a:p>
                      <a:pPr indent="0" lvl="0" marL="0" marR="0" rtl="0" algn="ctr">
                        <a:spcBef>
                          <a:spcPts val="0"/>
                        </a:spcBef>
                        <a:spcAft>
                          <a:spcPts val="0"/>
                        </a:spcAft>
                        <a:buNone/>
                      </a:pPr>
                      <a:r>
                        <a:rPr b="1" lang="es-ES" sz="2300" u="none" cap="none" strike="noStrike">
                          <a:latin typeface="Overlock"/>
                          <a:ea typeface="Overlock"/>
                          <a:cs typeface="Overlock"/>
                          <a:sym typeface="Overlock"/>
                        </a:rPr>
                        <a:t>Hito 2</a:t>
                      </a:r>
                      <a:endParaRPr/>
                    </a:p>
                  </a:txBody>
                  <a:tcPr marT="58500" marB="58500" marR="117025" marL="117025" anchor="ctr"/>
                </a:tc>
                <a:tc>
                  <a:txBody>
                    <a:bodyPr/>
                    <a:lstStyle/>
                    <a:p>
                      <a:pPr indent="-285750" lvl="0" marL="285750" marR="0" rtl="0" algn="l">
                        <a:spcBef>
                          <a:spcPts val="0"/>
                        </a:spcBef>
                        <a:spcAft>
                          <a:spcPts val="0"/>
                        </a:spcAft>
                        <a:buClr>
                          <a:schemeClr val="lt1"/>
                        </a:buClr>
                        <a:buSzPts val="2300"/>
                        <a:buFont typeface="Overlock"/>
                        <a:buChar char="-"/>
                      </a:pPr>
                      <a:r>
                        <a:rPr lang="es-ES" sz="2300" u="none" cap="none" strike="noStrike">
                          <a:latin typeface="Overlock"/>
                          <a:ea typeface="Overlock"/>
                          <a:cs typeface="Overlock"/>
                          <a:sym typeface="Overlock"/>
                        </a:rPr>
                        <a:t>Sistema de crafteo </a:t>
                      </a:r>
                      <a:r>
                        <a:rPr lang="es-ES" sz="2300">
                          <a:solidFill>
                            <a:srgbClr val="00B050"/>
                          </a:solidFill>
                          <a:latin typeface="Overlock"/>
                          <a:ea typeface="Overlock"/>
                          <a:cs typeface="Overlock"/>
                          <a:sym typeface="Overlock"/>
                        </a:rPr>
                        <a:t>√</a:t>
                      </a:r>
                      <a:endParaRPr sz="2300" u="none" cap="none" strike="noStrike">
                        <a:latin typeface="Overlock"/>
                        <a:ea typeface="Overlock"/>
                        <a:cs typeface="Overlock"/>
                        <a:sym typeface="Overlock"/>
                      </a:endParaRPr>
                    </a:p>
                    <a:p>
                      <a:pPr indent="-285750" lvl="0" marL="285750" marR="0" rtl="0" algn="l">
                        <a:spcBef>
                          <a:spcPts val="0"/>
                        </a:spcBef>
                        <a:spcAft>
                          <a:spcPts val="0"/>
                        </a:spcAft>
                        <a:buClr>
                          <a:schemeClr val="lt1"/>
                        </a:buClr>
                        <a:buSzPts val="2300"/>
                        <a:buFont typeface="Overlock"/>
                        <a:buChar char="-"/>
                      </a:pPr>
                      <a:r>
                        <a:rPr lang="es-ES" sz="2300" u="none" cap="none" strike="noStrike">
                          <a:latin typeface="Overlock"/>
                          <a:ea typeface="Overlock"/>
                          <a:cs typeface="Overlock"/>
                          <a:sym typeface="Overlock"/>
                        </a:rPr>
                        <a:t>Sistema de manejo de estados </a:t>
                      </a:r>
                      <a:r>
                        <a:rPr lang="es-ES" sz="2300">
                          <a:solidFill>
                            <a:srgbClr val="00B050"/>
                          </a:solidFill>
                          <a:latin typeface="Overlock"/>
                          <a:ea typeface="Overlock"/>
                          <a:cs typeface="Overlock"/>
                          <a:sym typeface="Overlock"/>
                        </a:rPr>
                        <a:t>√</a:t>
                      </a:r>
                      <a:endParaRPr sz="2300" u="none" cap="none" strike="noStrike">
                        <a:latin typeface="Overlock"/>
                        <a:ea typeface="Overlock"/>
                        <a:cs typeface="Overlock"/>
                        <a:sym typeface="Overlock"/>
                      </a:endParaRPr>
                    </a:p>
                    <a:p>
                      <a:pPr indent="-285750" lvl="0" marL="285750" marR="0" rtl="0" algn="l">
                        <a:spcBef>
                          <a:spcPts val="0"/>
                        </a:spcBef>
                        <a:spcAft>
                          <a:spcPts val="0"/>
                        </a:spcAft>
                        <a:buClr>
                          <a:schemeClr val="lt1"/>
                        </a:buClr>
                        <a:buSzPts val="2300"/>
                        <a:buFont typeface="Overlock"/>
                        <a:buChar char="-"/>
                      </a:pPr>
                      <a:r>
                        <a:rPr lang="es-ES" sz="2300" u="none" cap="none" strike="noStrike">
                          <a:latin typeface="Overlock"/>
                          <a:ea typeface="Overlock"/>
                          <a:cs typeface="Overlock"/>
                          <a:sym typeface="Overlock"/>
                        </a:rPr>
                        <a:t>Terminar de decidir el contenido </a:t>
                      </a:r>
                      <a:r>
                        <a:rPr lang="es-ES" sz="2300">
                          <a:solidFill>
                            <a:srgbClr val="00B050"/>
                          </a:solidFill>
                          <a:latin typeface="Overlock"/>
                          <a:ea typeface="Overlock"/>
                          <a:cs typeface="Overlock"/>
                          <a:sym typeface="Overlock"/>
                        </a:rPr>
                        <a:t>√</a:t>
                      </a:r>
                      <a:endParaRPr sz="2300" u="none" cap="none" strike="noStrike">
                        <a:latin typeface="Overlock"/>
                        <a:ea typeface="Overlock"/>
                        <a:cs typeface="Overlock"/>
                        <a:sym typeface="Overlock"/>
                      </a:endParaRPr>
                    </a:p>
                    <a:p>
                      <a:pPr indent="-285750" lvl="0" marL="285750" marR="0" rtl="0" algn="l">
                        <a:spcBef>
                          <a:spcPts val="0"/>
                        </a:spcBef>
                        <a:spcAft>
                          <a:spcPts val="0"/>
                        </a:spcAft>
                        <a:buClr>
                          <a:schemeClr val="lt1"/>
                        </a:buClr>
                        <a:buSzPts val="2300"/>
                        <a:buFont typeface="Overlock"/>
                        <a:buChar char="-"/>
                      </a:pPr>
                      <a:r>
                        <a:rPr lang="es-ES" sz="2300" u="none" cap="none" strike="noStrike">
                          <a:latin typeface="Overlock"/>
                          <a:ea typeface="Overlock"/>
                          <a:cs typeface="Overlock"/>
                          <a:sym typeface="Overlock"/>
                        </a:rPr>
                        <a:t>Efectos de sonido </a:t>
                      </a:r>
                      <a:r>
                        <a:rPr lang="es-ES" sz="2300">
                          <a:solidFill>
                            <a:srgbClr val="FF0000"/>
                          </a:solidFill>
                          <a:latin typeface="Overlock"/>
                          <a:ea typeface="Overlock"/>
                          <a:cs typeface="Overlock"/>
                          <a:sym typeface="Overlock"/>
                        </a:rPr>
                        <a:t>X</a:t>
                      </a:r>
                      <a:endParaRPr sz="2300" u="none" cap="none" strike="noStrike">
                        <a:latin typeface="Overlock"/>
                        <a:ea typeface="Overlock"/>
                        <a:cs typeface="Overlock"/>
                        <a:sym typeface="Overlock"/>
                      </a:endParaRPr>
                    </a:p>
                    <a:p>
                      <a:pPr indent="-285750" lvl="0" marL="285750" marR="0" rtl="0" algn="l">
                        <a:spcBef>
                          <a:spcPts val="0"/>
                        </a:spcBef>
                        <a:spcAft>
                          <a:spcPts val="0"/>
                        </a:spcAft>
                        <a:buClr>
                          <a:schemeClr val="lt1"/>
                        </a:buClr>
                        <a:buSzPts val="2300"/>
                        <a:buFont typeface="Overlock"/>
                        <a:buChar char="-"/>
                      </a:pPr>
                      <a:r>
                        <a:rPr lang="es-ES" sz="2300" u="none" cap="none" strike="noStrike">
                          <a:latin typeface="Overlock"/>
                          <a:ea typeface="Overlock"/>
                          <a:cs typeface="Overlock"/>
                          <a:sym typeface="Overlock"/>
                        </a:rPr>
                        <a:t>Comenzar con el QA </a:t>
                      </a:r>
                      <a:r>
                        <a:rPr lang="es-ES" sz="2300">
                          <a:solidFill>
                            <a:srgbClr val="FF0000"/>
                          </a:solidFill>
                          <a:latin typeface="Overlock"/>
                          <a:ea typeface="Overlock"/>
                          <a:cs typeface="Overlock"/>
                          <a:sym typeface="Overlock"/>
                        </a:rPr>
                        <a:t>X</a:t>
                      </a:r>
                      <a:endParaRPr/>
                    </a:p>
                  </a:txBody>
                  <a:tcPr marT="58500" marB="58500" marR="117025" marL="117025"/>
                </a:tc>
              </a:tr>
              <a:tr h="1659375">
                <a:tc>
                  <a:txBody>
                    <a:bodyPr/>
                    <a:lstStyle/>
                    <a:p>
                      <a:pPr indent="0" lvl="0" marL="0" marR="0" rtl="0" algn="ctr">
                        <a:spcBef>
                          <a:spcPts val="0"/>
                        </a:spcBef>
                        <a:spcAft>
                          <a:spcPts val="0"/>
                        </a:spcAft>
                        <a:buNone/>
                      </a:pPr>
                      <a:r>
                        <a:rPr b="1" lang="es-ES" sz="2300" u="none" cap="none" strike="noStrike">
                          <a:latin typeface="Overlock"/>
                          <a:ea typeface="Overlock"/>
                          <a:cs typeface="Overlock"/>
                          <a:sym typeface="Overlock"/>
                        </a:rPr>
                        <a:t>Hito 3</a:t>
                      </a:r>
                      <a:endParaRPr/>
                    </a:p>
                  </a:txBody>
                  <a:tcPr marT="58500" marB="58500" marR="117025" marL="117025" anchor="ctr"/>
                </a:tc>
                <a:tc>
                  <a:txBody>
                    <a:bodyPr/>
                    <a:lstStyle/>
                    <a:p>
                      <a:pPr indent="-285750" lvl="0" marL="285750" marR="0" rtl="0" algn="l">
                        <a:spcBef>
                          <a:spcPts val="0"/>
                        </a:spcBef>
                        <a:spcAft>
                          <a:spcPts val="0"/>
                        </a:spcAft>
                        <a:buClr>
                          <a:schemeClr val="lt1"/>
                        </a:buClr>
                        <a:buSzPts val="2300"/>
                        <a:buFont typeface="Overlock"/>
                        <a:buChar char="-"/>
                      </a:pPr>
                      <a:r>
                        <a:rPr lang="es-ES" sz="2300" u="none" cap="none" strike="noStrike">
                          <a:latin typeface="Overlock"/>
                          <a:ea typeface="Overlock"/>
                          <a:cs typeface="Overlock"/>
                          <a:sym typeface="Overlock"/>
                        </a:rPr>
                        <a:t>Arte final</a:t>
                      </a:r>
                      <a:endParaRPr/>
                    </a:p>
                    <a:p>
                      <a:pPr indent="-285750" lvl="0" marL="285750" marR="0" rtl="0" algn="l">
                        <a:spcBef>
                          <a:spcPts val="0"/>
                        </a:spcBef>
                        <a:spcAft>
                          <a:spcPts val="0"/>
                        </a:spcAft>
                        <a:buClr>
                          <a:schemeClr val="lt1"/>
                        </a:buClr>
                        <a:buSzPts val="2300"/>
                        <a:buFont typeface="Overlock"/>
                        <a:buChar char="-"/>
                      </a:pPr>
                      <a:r>
                        <a:rPr lang="es-ES" sz="2300" u="none" cap="none" strike="noStrike">
                          <a:latin typeface="Overlock"/>
                          <a:ea typeface="Overlock"/>
                          <a:cs typeface="Overlock"/>
                          <a:sym typeface="Overlock"/>
                        </a:rPr>
                        <a:t>Pagina web</a:t>
                      </a:r>
                      <a:endParaRPr/>
                    </a:p>
                    <a:p>
                      <a:pPr indent="-285750" lvl="0" marL="285750" marR="0" rtl="0" algn="l">
                        <a:spcBef>
                          <a:spcPts val="0"/>
                        </a:spcBef>
                        <a:spcAft>
                          <a:spcPts val="0"/>
                        </a:spcAft>
                        <a:buClr>
                          <a:schemeClr val="lt1"/>
                        </a:buClr>
                        <a:buSzPts val="2300"/>
                        <a:buFont typeface="Overlock"/>
                        <a:buChar char="-"/>
                      </a:pPr>
                      <a:r>
                        <a:rPr lang="es-ES" sz="2300" u="none" cap="none" strike="noStrike">
                          <a:latin typeface="Overlock"/>
                          <a:ea typeface="Overlock"/>
                          <a:cs typeface="Overlock"/>
                          <a:sym typeface="Overlock"/>
                        </a:rPr>
                        <a:t>Musica</a:t>
                      </a:r>
                      <a:endParaRPr sz="2300" u="none" cap="none" strike="noStrike">
                        <a:latin typeface="Overlock"/>
                        <a:ea typeface="Overlock"/>
                        <a:cs typeface="Overlock"/>
                        <a:sym typeface="Overlock"/>
                      </a:endParaRPr>
                    </a:p>
                    <a:p>
                      <a:pPr indent="-285750" lvl="0" marL="285750" marR="0" rtl="0" algn="l">
                        <a:spcBef>
                          <a:spcPts val="0"/>
                        </a:spcBef>
                        <a:spcAft>
                          <a:spcPts val="0"/>
                        </a:spcAft>
                        <a:buClr>
                          <a:schemeClr val="lt1"/>
                        </a:buClr>
                        <a:buSzPts val="2300"/>
                        <a:buFont typeface="Overlock"/>
                        <a:buChar char="-"/>
                      </a:pPr>
                      <a:r>
                        <a:rPr lang="es-ES" sz="2300" u="none" cap="none" strike="noStrike">
                          <a:latin typeface="Overlock"/>
                          <a:ea typeface="Overlock"/>
                          <a:cs typeface="Overlock"/>
                          <a:sym typeface="Overlock"/>
                        </a:rPr>
                        <a:t>Mapas de raids finalizados</a:t>
                      </a:r>
                      <a:endParaRPr sz="2300" u="none" cap="none" strike="noStrike">
                        <a:latin typeface="Overlock"/>
                        <a:ea typeface="Overlock"/>
                        <a:cs typeface="Overlock"/>
                        <a:sym typeface="Overlock"/>
                      </a:endParaRPr>
                    </a:p>
                  </a:txBody>
                  <a:tcPr marT="58500" marB="58500" marR="117025" marL="117025"/>
                </a:tc>
              </a:tr>
            </a:tbl>
          </a:graphicData>
        </a:graphic>
      </p:graphicFrame>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
          <p:cNvSpPr txBox="1"/>
          <p:nvPr>
            <p:ph idx="1" type="subTitle"/>
          </p:nvPr>
        </p:nvSpPr>
        <p:spPr>
          <a:xfrm>
            <a:off x="7291635" y="4463587"/>
            <a:ext cx="4900365" cy="2313600"/>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rmAutofit/>
          </a:bodyPr>
          <a:lstStyle/>
          <a:p>
            <a:pPr indent="0" lvl="0" marL="0" rtl="0" algn="l">
              <a:spcBef>
                <a:spcPts val="0"/>
              </a:spcBef>
              <a:spcAft>
                <a:spcPts val="0"/>
              </a:spcAft>
              <a:buSzPts val="1260"/>
              <a:buNone/>
            </a:pPr>
            <a:r>
              <a:rPr b="1" lang="es-ES" sz="1800">
                <a:solidFill>
                  <a:srgbClr val="E88663"/>
                </a:solidFill>
                <a:latin typeface="Orbitron"/>
                <a:ea typeface="Orbitron"/>
                <a:cs typeface="Orbitron"/>
                <a:sym typeface="Orbitron"/>
              </a:rPr>
              <a:t>Cristian Castillo       Emile de Kadt</a:t>
            </a:r>
            <a:endParaRPr b="1" sz="1800">
              <a:solidFill>
                <a:srgbClr val="E88663"/>
              </a:solidFill>
              <a:latin typeface="Orbitron"/>
              <a:ea typeface="Orbitron"/>
              <a:cs typeface="Orbitron"/>
              <a:sym typeface="Orbitron"/>
            </a:endParaRPr>
          </a:p>
          <a:p>
            <a:pPr indent="0" lvl="0" marL="0" rtl="0" algn="l">
              <a:spcBef>
                <a:spcPts val="960"/>
              </a:spcBef>
              <a:spcAft>
                <a:spcPts val="0"/>
              </a:spcAft>
              <a:buSzPts val="1260"/>
              <a:buNone/>
            </a:pPr>
            <a:r>
              <a:rPr b="1" lang="es-ES" sz="1800">
                <a:solidFill>
                  <a:srgbClr val="E88663"/>
                </a:solidFill>
                <a:latin typeface="Orbitron"/>
                <a:ea typeface="Orbitron"/>
                <a:cs typeface="Orbitron"/>
                <a:sym typeface="Orbitron"/>
              </a:rPr>
              <a:t>Pablo Etayo              Yojhan S. García </a:t>
            </a:r>
            <a:endParaRPr>
              <a:latin typeface="Orbitron"/>
              <a:ea typeface="Orbitron"/>
              <a:cs typeface="Orbitron"/>
              <a:sym typeface="Orbitron"/>
            </a:endParaRPr>
          </a:p>
          <a:p>
            <a:pPr indent="0" lvl="0" marL="0" rtl="0" algn="l">
              <a:spcBef>
                <a:spcPts val="960"/>
              </a:spcBef>
              <a:spcAft>
                <a:spcPts val="0"/>
              </a:spcAft>
              <a:buSzPts val="1260"/>
              <a:buNone/>
            </a:pPr>
            <a:r>
              <a:rPr b="1" lang="es-ES" sz="1800">
                <a:solidFill>
                  <a:srgbClr val="E88663"/>
                </a:solidFill>
                <a:latin typeface="Orbitron"/>
                <a:ea typeface="Orbitron"/>
                <a:cs typeface="Orbitron"/>
                <a:sym typeface="Orbitron"/>
              </a:rPr>
              <a:t>Pablo González       Pablo Fernández</a:t>
            </a:r>
            <a:endParaRPr>
              <a:latin typeface="Orbitron"/>
              <a:ea typeface="Orbitron"/>
              <a:cs typeface="Orbitron"/>
              <a:sym typeface="Orbitron"/>
            </a:endParaRPr>
          </a:p>
          <a:p>
            <a:pPr indent="0" lvl="0" marL="0" rtl="0" algn="l">
              <a:spcBef>
                <a:spcPts val="960"/>
              </a:spcBef>
              <a:spcAft>
                <a:spcPts val="0"/>
              </a:spcAft>
              <a:buSzPts val="1260"/>
              <a:buNone/>
            </a:pPr>
            <a:r>
              <a:rPr b="1" lang="es-ES" sz="1800">
                <a:solidFill>
                  <a:srgbClr val="E88663"/>
                </a:solidFill>
                <a:latin typeface="Orbitron"/>
                <a:ea typeface="Orbitron"/>
                <a:cs typeface="Orbitron"/>
                <a:sym typeface="Orbitron"/>
              </a:rPr>
              <a:t>Aarón N. Moreno     </a:t>
            </a:r>
            <a:r>
              <a:rPr b="1" lang="es-ES" sz="1800">
                <a:solidFill>
                  <a:srgbClr val="E88663"/>
                </a:solidFill>
                <a:latin typeface="Orbitron"/>
                <a:ea typeface="Orbitron"/>
                <a:cs typeface="Orbitron"/>
                <a:sym typeface="Orbitron"/>
              </a:rPr>
              <a:t> Iván Sánchez </a:t>
            </a:r>
            <a:endParaRPr>
              <a:latin typeface="Orbitron"/>
              <a:ea typeface="Orbitron"/>
              <a:cs typeface="Orbitron"/>
              <a:sym typeface="Orbitron"/>
            </a:endParaRPr>
          </a:p>
          <a:p>
            <a:pPr indent="0" lvl="0" marL="0" rtl="0" algn="l">
              <a:spcBef>
                <a:spcPts val="960"/>
              </a:spcBef>
              <a:spcAft>
                <a:spcPts val="0"/>
              </a:spcAft>
              <a:buSzPts val="1260"/>
              <a:buNone/>
            </a:pPr>
            <a:r>
              <a:rPr b="1" lang="es-ES" sz="1800">
                <a:solidFill>
                  <a:srgbClr val="E88663"/>
                </a:solidFill>
                <a:latin typeface="Orbitron"/>
                <a:ea typeface="Orbitron"/>
                <a:cs typeface="Orbitron"/>
                <a:sym typeface="Orbitron"/>
              </a:rPr>
              <a:t>Iago Quintas             </a:t>
            </a:r>
            <a:endParaRPr>
              <a:latin typeface="Orbitron"/>
              <a:ea typeface="Orbitron"/>
              <a:cs typeface="Orbitron"/>
              <a:sym typeface="Orbitron"/>
            </a:endParaRPr>
          </a:p>
        </p:txBody>
      </p:sp>
      <p:pic>
        <p:nvPicPr>
          <p:cNvPr id="156" name="Google Shape;156;p1"/>
          <p:cNvPicPr preferRelativeResize="0"/>
          <p:nvPr/>
        </p:nvPicPr>
        <p:blipFill rotWithShape="1">
          <a:blip r:embed="rId3">
            <a:alphaModFix/>
          </a:blip>
          <a:srcRect b="0" l="0" r="0" t="0"/>
          <a:stretch/>
        </p:blipFill>
        <p:spPr>
          <a:xfrm>
            <a:off x="2141028" y="3572197"/>
            <a:ext cx="3839352" cy="3839352"/>
          </a:xfrm>
          <a:prstGeom prst="rect">
            <a:avLst/>
          </a:prstGeom>
          <a:noFill/>
          <a:ln>
            <a:noFill/>
          </a:ln>
        </p:spPr>
      </p:pic>
      <p:sp>
        <p:nvSpPr>
          <p:cNvPr id="157" name="Google Shape;157;p1"/>
          <p:cNvSpPr txBox="1"/>
          <p:nvPr/>
        </p:nvSpPr>
        <p:spPr>
          <a:xfrm>
            <a:off x="7413695" y="2379000"/>
            <a:ext cx="4656244" cy="1050000"/>
          </a:xfrm>
          <a:prstGeom prst="rect">
            <a:avLst/>
          </a:prstGeom>
          <a:noFill/>
          <a:ln>
            <a:noFill/>
          </a:ln>
          <a:effectLst>
            <a:outerShdw blurRad="25400">
              <a:srgbClr val="000000">
                <a:alpha val="45490"/>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2"/>
              </a:buClr>
              <a:buSzPts val="935"/>
              <a:buFont typeface="Consolas"/>
              <a:buNone/>
            </a:pPr>
            <a:r>
              <a:rPr b="1" i="0" lang="es-ES" sz="6000" u="none" cap="none" strike="noStrike">
                <a:solidFill>
                  <a:schemeClr val="lt2"/>
                </a:solidFill>
                <a:latin typeface="Orbitron Regular"/>
                <a:ea typeface="Orbitron Regular"/>
                <a:cs typeface="Orbitron Regular"/>
                <a:sym typeface="Orbitron Regular"/>
              </a:rPr>
              <a:t>HITO </a:t>
            </a:r>
            <a:r>
              <a:rPr b="1" lang="es-ES" sz="6000">
                <a:solidFill>
                  <a:schemeClr val="lt2"/>
                </a:solidFill>
                <a:latin typeface="Orbitron Regular"/>
                <a:ea typeface="Orbitron Regular"/>
                <a:cs typeface="Orbitron Regular"/>
                <a:sym typeface="Orbitron Regular"/>
              </a:rPr>
              <a:t>2</a:t>
            </a:r>
            <a:endParaRPr b="0" i="0" sz="6000" u="none" cap="none" strike="noStrike">
              <a:solidFill>
                <a:schemeClr val="lt1"/>
              </a:solidFill>
              <a:latin typeface="Orbitron Regular"/>
              <a:ea typeface="Orbitron Regular"/>
              <a:cs typeface="Orbitron Regular"/>
              <a:sym typeface="Orbitron Regular"/>
            </a:endParaRPr>
          </a:p>
        </p:txBody>
      </p:sp>
      <p:pic>
        <p:nvPicPr>
          <p:cNvPr descr="Logo&#10;&#10;Description automatically generated" id="158" name="Google Shape;158;p1"/>
          <p:cNvPicPr preferRelativeResize="0"/>
          <p:nvPr/>
        </p:nvPicPr>
        <p:blipFill rotWithShape="1">
          <a:blip r:embed="rId4">
            <a:alphaModFix/>
          </a:blip>
          <a:srcRect b="0" l="0" r="0" t="0"/>
          <a:stretch/>
        </p:blipFill>
        <p:spPr>
          <a:xfrm>
            <a:off x="677756" y="-931118"/>
            <a:ext cx="6858000"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d540c9d84f_0_14"/>
          <p:cNvSpPr txBox="1"/>
          <p:nvPr>
            <p:ph type="ctrTitle"/>
          </p:nvPr>
        </p:nvSpPr>
        <p:spPr>
          <a:xfrm>
            <a:off x="1370693" y="1769540"/>
            <a:ext cx="9440100" cy="18288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t/>
            </a:r>
            <a:endParaRPr/>
          </a:p>
        </p:txBody>
      </p:sp>
      <p:sp>
        <p:nvSpPr>
          <p:cNvPr id="165" name="Google Shape;165;gd540c9d84f_0_14"/>
          <p:cNvSpPr txBox="1"/>
          <p:nvPr>
            <p:ph idx="1" type="subTitle"/>
          </p:nvPr>
        </p:nvSpPr>
        <p:spPr>
          <a:xfrm>
            <a:off x="1370693" y="3598339"/>
            <a:ext cx="9440100" cy="1050000"/>
          </a:xfrm>
          <a:prstGeom prst="rect">
            <a:avLst/>
          </a:prstGeom>
        </p:spPr>
        <p:txBody>
          <a:bodyPr anchorCtr="0" anchor="t" bIns="45700" lIns="91425" spcFirstLastPara="1" rIns="91425" wrap="square" tIns="45700">
            <a:normAutofit/>
          </a:bodyPr>
          <a:lstStyle/>
          <a:p>
            <a:pPr indent="0" lvl="0" marL="0" rtl="0" algn="ctr">
              <a:spcBef>
                <a:spcPts val="400"/>
              </a:spcBef>
              <a:spcAft>
                <a:spcPts val="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
          <p:cNvSpPr txBox="1"/>
          <p:nvPr>
            <p:ph idx="1" type="subTitle"/>
          </p:nvPr>
        </p:nvSpPr>
        <p:spPr>
          <a:xfrm>
            <a:off x="2354100" y="177436"/>
            <a:ext cx="7483800" cy="105000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935"/>
              <a:buFont typeface="Consolas"/>
              <a:buNone/>
            </a:pPr>
            <a:r>
              <a:rPr b="1" lang="es-ES" sz="4140">
                <a:solidFill>
                  <a:schemeClr val="lt2"/>
                </a:solidFill>
                <a:latin typeface="Orbitron Regular"/>
                <a:ea typeface="Orbitron Regular"/>
                <a:cs typeface="Orbitron Regular"/>
                <a:sym typeface="Orbitron Regular"/>
              </a:rPr>
              <a:t>CONCEPTO DE JUEGO</a:t>
            </a:r>
            <a:endParaRPr sz="2100">
              <a:latin typeface="Orbitron Regular"/>
              <a:ea typeface="Orbitron Regular"/>
              <a:cs typeface="Orbitron Regular"/>
              <a:sym typeface="Orbitron Regular"/>
            </a:endParaRPr>
          </a:p>
        </p:txBody>
      </p:sp>
      <p:pic>
        <p:nvPicPr>
          <p:cNvPr id="172" name="Google Shape;172;p2"/>
          <p:cNvPicPr preferRelativeResize="0"/>
          <p:nvPr/>
        </p:nvPicPr>
        <p:blipFill rotWithShape="1">
          <a:blip r:embed="rId3">
            <a:alphaModFix/>
          </a:blip>
          <a:srcRect b="0" l="0" r="0" t="0"/>
          <a:stretch/>
        </p:blipFill>
        <p:spPr>
          <a:xfrm>
            <a:off x="1790551" y="1435970"/>
            <a:ext cx="4018670" cy="2279974"/>
          </a:xfrm>
          <a:prstGeom prst="rect">
            <a:avLst/>
          </a:prstGeom>
          <a:noFill/>
          <a:ln>
            <a:noFill/>
          </a:ln>
          <a:effectLst>
            <a:outerShdw blurRad="190500" rotWithShape="0" algn="tl">
              <a:srgbClr val="000000">
                <a:alpha val="69803"/>
              </a:srgbClr>
            </a:outerShdw>
          </a:effectLst>
        </p:spPr>
      </p:pic>
      <p:pic>
        <p:nvPicPr>
          <p:cNvPr id="173" name="Google Shape;173;p2"/>
          <p:cNvPicPr preferRelativeResize="0"/>
          <p:nvPr/>
        </p:nvPicPr>
        <p:blipFill rotWithShape="1">
          <a:blip r:embed="rId4">
            <a:alphaModFix/>
          </a:blip>
          <a:srcRect b="0" l="0" r="0" t="0"/>
          <a:stretch/>
        </p:blipFill>
        <p:spPr>
          <a:xfrm>
            <a:off x="1790551" y="4273159"/>
            <a:ext cx="4018683" cy="2407405"/>
          </a:xfrm>
          <a:prstGeom prst="rect">
            <a:avLst/>
          </a:prstGeom>
          <a:noFill/>
          <a:ln>
            <a:noFill/>
          </a:ln>
          <a:effectLst>
            <a:outerShdw blurRad="190500" rotWithShape="0" algn="tl">
              <a:srgbClr val="000000">
                <a:alpha val="69803"/>
              </a:srgbClr>
            </a:outerShdw>
          </a:effectLst>
        </p:spPr>
      </p:pic>
      <p:pic>
        <p:nvPicPr>
          <p:cNvPr id="174" name="Google Shape;174;p2"/>
          <p:cNvPicPr preferRelativeResize="0"/>
          <p:nvPr/>
        </p:nvPicPr>
        <p:blipFill rotWithShape="1">
          <a:blip r:embed="rId5">
            <a:alphaModFix/>
          </a:blip>
          <a:srcRect b="0" l="0" r="0" t="0"/>
          <a:stretch/>
        </p:blipFill>
        <p:spPr>
          <a:xfrm>
            <a:off x="6288355" y="4276823"/>
            <a:ext cx="4018684" cy="2403741"/>
          </a:xfrm>
          <a:prstGeom prst="rect">
            <a:avLst/>
          </a:prstGeom>
          <a:noFill/>
          <a:ln>
            <a:noFill/>
          </a:ln>
          <a:effectLst>
            <a:outerShdw blurRad="190500" rotWithShape="0" algn="tl">
              <a:srgbClr val="000000">
                <a:alpha val="69803"/>
              </a:srgbClr>
            </a:outerShdw>
          </a:effectLst>
        </p:spPr>
      </p:pic>
      <p:sp>
        <p:nvSpPr>
          <p:cNvPr id="175" name="Google Shape;175;p2"/>
          <p:cNvSpPr txBox="1"/>
          <p:nvPr/>
        </p:nvSpPr>
        <p:spPr>
          <a:xfrm>
            <a:off x="3447133" y="882002"/>
            <a:ext cx="5297733" cy="553968"/>
          </a:xfrm>
          <a:prstGeom prst="rect">
            <a:avLst/>
          </a:prstGeom>
          <a:noFill/>
          <a:ln>
            <a:noFill/>
          </a:ln>
        </p:spPr>
        <p:txBody>
          <a:bodyPr anchorCtr="0" anchor="t" bIns="91425" lIns="91425" spcFirstLastPara="1" rIns="91425" wrap="square" tIns="91425">
            <a:spAutoFit/>
          </a:bodyPr>
          <a:lstStyle/>
          <a:p>
            <a:pPr indent="0" lvl="0" marL="0" marR="0" rtl="0" algn="ctr">
              <a:spcBef>
                <a:spcPts val="0"/>
              </a:spcBef>
              <a:spcAft>
                <a:spcPts val="0"/>
              </a:spcAft>
              <a:buClr>
                <a:srgbClr val="FFFFFF"/>
              </a:buClr>
              <a:buSzPts val="2400"/>
              <a:buFont typeface="Orbitron"/>
              <a:buNone/>
            </a:pPr>
            <a:r>
              <a:rPr b="0" i="0" lang="es-ES" sz="2400" u="none" cap="none" strike="noStrike">
                <a:solidFill>
                  <a:srgbClr val="FFFFFF"/>
                </a:solidFill>
                <a:latin typeface="Orbitron"/>
                <a:ea typeface="Orbitron"/>
                <a:cs typeface="Orbitron"/>
                <a:sym typeface="Orbitron"/>
              </a:rPr>
              <a:t>Supervivencia día a día</a:t>
            </a:r>
            <a:endParaRPr b="0" i="0" sz="2400" u="none" cap="none" strike="noStrike">
              <a:solidFill>
                <a:srgbClr val="FFFFFF"/>
              </a:solidFill>
              <a:latin typeface="Orbitron"/>
              <a:ea typeface="Orbitron"/>
              <a:cs typeface="Orbitron"/>
              <a:sym typeface="Orbitron"/>
            </a:endParaRPr>
          </a:p>
        </p:txBody>
      </p:sp>
      <p:sp>
        <p:nvSpPr>
          <p:cNvPr id="176" name="Google Shape;176;p2"/>
          <p:cNvSpPr txBox="1"/>
          <p:nvPr/>
        </p:nvSpPr>
        <p:spPr>
          <a:xfrm>
            <a:off x="1655776" y="3715944"/>
            <a:ext cx="4288231" cy="553968"/>
          </a:xfrm>
          <a:prstGeom prst="rect">
            <a:avLst/>
          </a:prstGeom>
          <a:noFill/>
          <a:ln>
            <a:noFill/>
          </a:ln>
        </p:spPr>
        <p:txBody>
          <a:bodyPr anchorCtr="0" anchor="t" bIns="91425" lIns="91425" spcFirstLastPara="1" rIns="91425" wrap="square" tIns="91425">
            <a:spAutoFit/>
          </a:bodyPr>
          <a:lstStyle/>
          <a:p>
            <a:pPr indent="0" lvl="0" marL="0" marR="0" rtl="0" algn="ctr">
              <a:spcBef>
                <a:spcPts val="0"/>
              </a:spcBef>
              <a:spcAft>
                <a:spcPts val="0"/>
              </a:spcAft>
              <a:buClr>
                <a:srgbClr val="FFFFFF"/>
              </a:buClr>
              <a:buSzPts val="2400"/>
              <a:buFont typeface="Orbitron"/>
              <a:buNone/>
            </a:pPr>
            <a:r>
              <a:rPr b="0" i="0" lang="es-ES" sz="2400" u="none" cap="none" strike="noStrike">
                <a:solidFill>
                  <a:srgbClr val="FFFFFF"/>
                </a:solidFill>
                <a:latin typeface="Orbitron"/>
                <a:ea typeface="Orbitron"/>
                <a:cs typeface="Orbitron"/>
                <a:sym typeface="Orbitron"/>
              </a:rPr>
              <a:t>Raids / Equipamiento</a:t>
            </a:r>
            <a:endParaRPr b="0" i="0" sz="2400" u="none" cap="none" strike="noStrike">
              <a:solidFill>
                <a:srgbClr val="FFFFFF"/>
              </a:solidFill>
              <a:latin typeface="Orbitron"/>
              <a:ea typeface="Orbitron"/>
              <a:cs typeface="Orbitron"/>
              <a:sym typeface="Orbitron"/>
            </a:endParaRPr>
          </a:p>
        </p:txBody>
      </p:sp>
      <p:sp>
        <p:nvSpPr>
          <p:cNvPr id="177" name="Google Shape;177;p2"/>
          <p:cNvSpPr txBox="1"/>
          <p:nvPr/>
        </p:nvSpPr>
        <p:spPr>
          <a:xfrm>
            <a:off x="6606850" y="3715944"/>
            <a:ext cx="3381694" cy="553968"/>
          </a:xfrm>
          <a:prstGeom prst="rect">
            <a:avLst/>
          </a:prstGeom>
          <a:noFill/>
          <a:ln>
            <a:noFill/>
          </a:ln>
        </p:spPr>
        <p:txBody>
          <a:bodyPr anchorCtr="0" anchor="t" bIns="91425" lIns="91425" spcFirstLastPara="1" rIns="91425" wrap="square" tIns="91425">
            <a:spAutoFit/>
          </a:bodyPr>
          <a:lstStyle/>
          <a:p>
            <a:pPr indent="0" lvl="0" marL="0" marR="0" rtl="0" algn="ctr">
              <a:spcBef>
                <a:spcPts val="0"/>
              </a:spcBef>
              <a:spcAft>
                <a:spcPts val="0"/>
              </a:spcAft>
              <a:buClr>
                <a:srgbClr val="FFFFFF"/>
              </a:buClr>
              <a:buSzPts val="2400"/>
              <a:buFont typeface="Orbitron"/>
              <a:buNone/>
            </a:pPr>
            <a:r>
              <a:rPr b="0" i="0" lang="es-ES" sz="2400" u="none" cap="none" strike="noStrike">
                <a:solidFill>
                  <a:srgbClr val="FFFFFF"/>
                </a:solidFill>
                <a:latin typeface="Orbitron"/>
                <a:ea typeface="Orbitron"/>
                <a:cs typeface="Orbitron"/>
                <a:sym typeface="Orbitron"/>
              </a:rPr>
              <a:t>Crafting / Loot</a:t>
            </a:r>
            <a:endParaRPr b="0" i="0" sz="2400" u="none" cap="none" strike="noStrike">
              <a:solidFill>
                <a:srgbClr val="FFFFFF"/>
              </a:solidFill>
              <a:latin typeface="Orbitron"/>
              <a:ea typeface="Orbitron"/>
              <a:cs typeface="Orbitron"/>
              <a:sym typeface="Orbitron"/>
            </a:endParaRPr>
          </a:p>
        </p:txBody>
      </p:sp>
      <p:pic>
        <p:nvPicPr>
          <p:cNvPr descr="A picture containing text, dark&#10;&#10;Description automatically generated" id="178" name="Google Shape;178;p2"/>
          <p:cNvPicPr preferRelativeResize="0"/>
          <p:nvPr/>
        </p:nvPicPr>
        <p:blipFill rotWithShape="1">
          <a:blip r:embed="rId6">
            <a:alphaModFix/>
          </a:blip>
          <a:srcRect b="0" l="0" r="0" t="0"/>
          <a:stretch/>
        </p:blipFill>
        <p:spPr>
          <a:xfrm>
            <a:off x="6592587" y="1439218"/>
            <a:ext cx="3410220" cy="2273480"/>
          </a:xfrm>
          <a:prstGeom prst="rect">
            <a:avLst/>
          </a:prstGeom>
          <a:noFill/>
          <a:ln>
            <a:noFill/>
          </a:ln>
          <a:effectLst>
            <a:outerShdw blurRad="190500" rotWithShape="0" algn="tl">
              <a:srgbClr val="000000">
                <a:alpha val="69803"/>
              </a:srgbClr>
            </a:outerShdw>
          </a:effectLst>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77">
                                            <p:txEl>
                                              <p:pRg end="0" st="0"/>
                                            </p:txEl>
                                          </p:spTgt>
                                        </p:tgtEl>
                                        <p:attrNameLst>
                                          <p:attrName>style.visibility</p:attrName>
                                        </p:attrNameLst>
                                      </p:cBhvr>
                                      <p:to>
                                        <p:strVal val="visible"/>
                                      </p:to>
                                    </p:set>
                                    <p:animEffect filter="fade" transition="in">
                                      <p:cBhvr>
                                        <p:cTn dur="1000"/>
                                        <p:tgtEl>
                                          <p:spTgt spid="177">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d540c9d84f_0_20"/>
          <p:cNvSpPr txBox="1"/>
          <p:nvPr>
            <p:ph type="ctrTitle"/>
          </p:nvPr>
        </p:nvSpPr>
        <p:spPr>
          <a:xfrm>
            <a:off x="1370693" y="1769540"/>
            <a:ext cx="9440100" cy="18288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t/>
            </a:r>
            <a:endParaRPr/>
          </a:p>
        </p:txBody>
      </p:sp>
      <p:sp>
        <p:nvSpPr>
          <p:cNvPr id="185" name="Google Shape;185;gd540c9d84f_0_20"/>
          <p:cNvSpPr txBox="1"/>
          <p:nvPr>
            <p:ph idx="1" type="subTitle"/>
          </p:nvPr>
        </p:nvSpPr>
        <p:spPr>
          <a:xfrm>
            <a:off x="1370693" y="3598339"/>
            <a:ext cx="9440100" cy="1050000"/>
          </a:xfrm>
          <a:prstGeom prst="rect">
            <a:avLst/>
          </a:prstGeom>
        </p:spPr>
        <p:txBody>
          <a:bodyPr anchorCtr="0" anchor="t" bIns="45700" lIns="91425" spcFirstLastPara="1" rIns="91425" wrap="square" tIns="45700">
            <a:normAutofit/>
          </a:bodyPr>
          <a:lstStyle/>
          <a:p>
            <a:pPr indent="0" lvl="0" marL="0" rtl="0" algn="ctr">
              <a:spcBef>
                <a:spcPts val="400"/>
              </a:spcBef>
              <a:spcAft>
                <a:spcPts val="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
          <p:cNvSpPr txBox="1"/>
          <p:nvPr>
            <p:ph type="title"/>
          </p:nvPr>
        </p:nvSpPr>
        <p:spPr>
          <a:xfrm>
            <a:off x="913794" y="340841"/>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Orbitron Regular"/>
              <a:buNone/>
            </a:pPr>
            <a:r>
              <a:rPr b="1" lang="es-ES">
                <a:latin typeface="Orbitron Regular"/>
                <a:ea typeface="Orbitron Regular"/>
                <a:cs typeface="Orbitron Regular"/>
                <a:sym typeface="Orbitron Regular"/>
              </a:rPr>
              <a:t>JUGABILIDAD</a:t>
            </a:r>
            <a:endParaRPr>
              <a:latin typeface="Orbitron Regular"/>
              <a:ea typeface="Orbitron Regular"/>
              <a:cs typeface="Orbitron Regular"/>
              <a:sym typeface="Orbitron Regular"/>
            </a:endParaRPr>
          </a:p>
        </p:txBody>
      </p:sp>
      <p:pic>
        <p:nvPicPr>
          <p:cNvPr descr="Graphical user interface, text&#10;&#10;Description automatically generated" id="192" name="Google Shape;192;p3"/>
          <p:cNvPicPr preferRelativeResize="0"/>
          <p:nvPr/>
        </p:nvPicPr>
        <p:blipFill rotWithShape="1">
          <a:blip r:embed="rId3">
            <a:alphaModFix/>
          </a:blip>
          <a:srcRect b="0" l="0" r="0" t="0"/>
          <a:stretch/>
        </p:blipFill>
        <p:spPr>
          <a:xfrm>
            <a:off x="-5325" y="1437159"/>
            <a:ext cx="12192000" cy="5080000"/>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d540c9d84f_0_26"/>
          <p:cNvSpPr txBox="1"/>
          <p:nvPr>
            <p:ph type="title"/>
          </p:nvPr>
        </p:nvSpPr>
        <p:spPr>
          <a:xfrm>
            <a:off x="913795" y="609600"/>
            <a:ext cx="10353900" cy="9705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99" name="Google Shape;199;gd540c9d84f_0_26"/>
          <p:cNvSpPr txBox="1"/>
          <p:nvPr>
            <p:ph idx="1" type="body"/>
          </p:nvPr>
        </p:nvSpPr>
        <p:spPr>
          <a:xfrm>
            <a:off x="913795" y="1732449"/>
            <a:ext cx="10353900" cy="4058700"/>
          </a:xfrm>
          <a:prstGeom prst="rect">
            <a:avLst/>
          </a:prstGeom>
        </p:spPr>
        <p:txBody>
          <a:bodyPr anchorCtr="0" anchor="t" bIns="45700" lIns="91425" spcFirstLastPara="1" rIns="91425" wrap="square" tIns="45700">
            <a:normAutofit/>
          </a:bodyPr>
          <a:lstStyle/>
          <a:p>
            <a:pPr indent="0" lvl="0" marL="0" rtl="0" algn="l">
              <a:spcBef>
                <a:spcPts val="360"/>
              </a:spcBef>
              <a:spcAft>
                <a:spcPts val="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4"/>
          <p:cNvSpPr txBox="1"/>
          <p:nvPr>
            <p:ph type="title"/>
          </p:nvPr>
        </p:nvSpPr>
        <p:spPr>
          <a:xfrm>
            <a:off x="913794" y="340841"/>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Orbitron Regular"/>
              <a:buNone/>
            </a:pPr>
            <a:r>
              <a:rPr b="1" lang="es-ES">
                <a:latin typeface="Orbitron Regular"/>
                <a:ea typeface="Orbitron Regular"/>
                <a:cs typeface="Orbitron Regular"/>
                <a:sym typeface="Orbitron Regular"/>
              </a:rPr>
              <a:t>JUGABILIDAD</a:t>
            </a:r>
            <a:endParaRPr>
              <a:latin typeface="Orbitron Regular"/>
              <a:ea typeface="Orbitron Regular"/>
              <a:cs typeface="Orbitron Regular"/>
              <a:sym typeface="Orbitron Regular"/>
            </a:endParaRPr>
          </a:p>
        </p:txBody>
      </p:sp>
      <p:pic>
        <p:nvPicPr>
          <p:cNvPr id="206" name="Google Shape;206;p4"/>
          <p:cNvPicPr preferRelativeResize="0"/>
          <p:nvPr/>
        </p:nvPicPr>
        <p:blipFill rotWithShape="1">
          <a:blip r:embed="rId3">
            <a:alphaModFix/>
          </a:blip>
          <a:srcRect b="0" l="0" r="0" t="0"/>
          <a:stretch/>
        </p:blipFill>
        <p:spPr>
          <a:xfrm>
            <a:off x="1088573" y="3552521"/>
            <a:ext cx="5176881" cy="2911996"/>
          </a:xfrm>
          <a:prstGeom prst="rect">
            <a:avLst/>
          </a:prstGeom>
          <a:noFill/>
          <a:ln>
            <a:noFill/>
          </a:ln>
          <a:effectLst>
            <a:outerShdw blurRad="190500" rotWithShape="0" algn="tl">
              <a:srgbClr val="000000">
                <a:alpha val="69803"/>
              </a:srgbClr>
            </a:outerShdw>
          </a:effectLst>
        </p:spPr>
      </p:pic>
      <p:pic>
        <p:nvPicPr>
          <p:cNvPr descr="Graphical user interface, text&#10;&#10;Description automatically generated" id="207" name="Google Shape;207;p4"/>
          <p:cNvPicPr preferRelativeResize="0"/>
          <p:nvPr/>
        </p:nvPicPr>
        <p:blipFill rotWithShape="1">
          <a:blip r:embed="rId4">
            <a:alphaModFix/>
          </a:blip>
          <a:srcRect b="0" l="0" r="0" t="0"/>
          <a:stretch/>
        </p:blipFill>
        <p:spPr>
          <a:xfrm>
            <a:off x="1150743" y="1370695"/>
            <a:ext cx="4939932" cy="205830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5"/>
          <p:cNvSpPr txBox="1"/>
          <p:nvPr>
            <p:ph type="title"/>
          </p:nvPr>
        </p:nvSpPr>
        <p:spPr>
          <a:xfrm>
            <a:off x="913794" y="340841"/>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Orbitron Regular"/>
              <a:buNone/>
            </a:pPr>
            <a:r>
              <a:rPr b="1" lang="es-ES">
                <a:latin typeface="Orbitron Regular"/>
                <a:ea typeface="Orbitron Regular"/>
                <a:cs typeface="Orbitron Regular"/>
                <a:sym typeface="Orbitron Regular"/>
              </a:rPr>
              <a:t>JUGABILIDAD</a:t>
            </a:r>
            <a:endParaRPr>
              <a:latin typeface="Orbitron Regular"/>
              <a:ea typeface="Orbitron Regular"/>
              <a:cs typeface="Orbitron Regular"/>
              <a:sym typeface="Orbitron Regular"/>
            </a:endParaRPr>
          </a:p>
        </p:txBody>
      </p:sp>
      <p:pic>
        <p:nvPicPr>
          <p:cNvPr id="214" name="Google Shape;214;p5"/>
          <p:cNvPicPr preferRelativeResize="0"/>
          <p:nvPr/>
        </p:nvPicPr>
        <p:blipFill>
          <a:blip r:embed="rId3">
            <a:alphaModFix/>
          </a:blip>
          <a:stretch>
            <a:fillRect/>
          </a:stretch>
        </p:blipFill>
        <p:spPr>
          <a:xfrm>
            <a:off x="579643" y="1247300"/>
            <a:ext cx="4184046" cy="2781649"/>
          </a:xfrm>
          <a:prstGeom prst="rect">
            <a:avLst/>
          </a:prstGeom>
          <a:noFill/>
          <a:ln>
            <a:noFill/>
          </a:ln>
        </p:spPr>
      </p:pic>
      <p:pic>
        <p:nvPicPr>
          <p:cNvPr id="215" name="Google Shape;215;p5"/>
          <p:cNvPicPr preferRelativeResize="0"/>
          <p:nvPr/>
        </p:nvPicPr>
        <p:blipFill>
          <a:blip r:embed="rId4">
            <a:alphaModFix/>
          </a:blip>
          <a:stretch>
            <a:fillRect/>
          </a:stretch>
        </p:blipFill>
        <p:spPr>
          <a:xfrm>
            <a:off x="152400" y="4181349"/>
            <a:ext cx="5276331" cy="228788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000000"/>
      </a:dk1>
      <a:lt1>
        <a:srgbClr val="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2021-03-17T10:40:47Z</dcterms:created>
  <dc:creator>ABEL MORO</dc:creator>
</cp:coreProperties>
</file>