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Overlock"/>
      <p:regular r:id="rId9"/>
      <p:bold r:id="rId10"/>
      <p:italic r:id="rId11"/>
      <p:boldItalic r:id="rId12"/>
    </p:embeddedFont>
    <p:embeddedFont>
      <p:font typeface="Lustria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9EPyqtiRsQ/m/zbh9j0C1fmf/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verlock-italic.fntdata"/><Relationship Id="rId10" Type="http://schemas.openxmlformats.org/officeDocument/2006/relationships/font" Target="fonts/Overlock-bold.fntdata"/><Relationship Id="rId13" Type="http://schemas.openxmlformats.org/officeDocument/2006/relationships/font" Target="fonts/Lustria-regular.fntdata"/><Relationship Id="rId12" Type="http://schemas.openxmlformats.org/officeDocument/2006/relationships/font" Target="fonts/Overlock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verlock-regular.fntdata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68cfcf6e3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68cfcf6e3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c68cfcf6e3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8cfcf6e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8cfcf6e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c68cfcf6e3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68cfcf6e3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68cfcf6e3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c68cfcf6e3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6" name="Google Shape;7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0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0" name="Google Shape;80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6" name="Google Shape;86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3" name="Google Shape;93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" name="Google Shape;96;p22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i="0" lang="en-GB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7" name="Google Shape;97;p2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i="0" lang="en-GB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01" name="Google Shape;101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24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24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9" name="Google Shape;109;p24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0" name="Google Shape;110;p24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1" name="Google Shape;111;p24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2" name="Google Shape;112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6" name="Google Shape;11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7" name="Google Shape;11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8" name="Google Shape;11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1" name="Google Shape;121;p25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2" name="Google Shape;122;p25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3" name="Google Shape;123;p25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4" name="Google Shape;124;p25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5" name="Google Shape;125;p25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6" name="Google Shape;126;p25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7" name="Google Shape;127;p25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9" name="Google Shape;129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41" name="Google Shape;4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42" name="Google Shape;4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7" name="Google Shape;47;p15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8" name="Google Shape;6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9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72" name="Google Shape;72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6949197" y="4616022"/>
            <a:ext cx="5242800" cy="2313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b="1" lang="en-GB" sz="1800">
                <a:solidFill>
                  <a:srgbClr val="E88663"/>
                </a:solidFill>
                <a:latin typeface="Balthazar"/>
                <a:ea typeface="Balthazar"/>
                <a:cs typeface="Balthazar"/>
                <a:sym typeface="Balthazar"/>
              </a:rPr>
              <a:t>Cristian Castillo      Emile de Kadt</a:t>
            </a:r>
            <a:endParaRPr b="1" sz="1800">
              <a:solidFill>
                <a:srgbClr val="E88663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b="1" lang="en-GB" sz="1800">
                <a:solidFill>
                  <a:srgbClr val="E88663"/>
                </a:solidFill>
                <a:latin typeface="Balthazar"/>
                <a:ea typeface="Balthazar"/>
                <a:cs typeface="Balthazar"/>
                <a:sym typeface="Balthazar"/>
              </a:rPr>
              <a:t>Pablo Etayo                   Yojhan S. García 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b="1" lang="en-GB" sz="1800">
                <a:solidFill>
                  <a:srgbClr val="E88663"/>
                </a:solidFill>
                <a:latin typeface="Balthazar"/>
                <a:ea typeface="Balthazar"/>
                <a:cs typeface="Balthazar"/>
                <a:sym typeface="Balthazar"/>
              </a:rPr>
              <a:t>Pablo González          Pablo Fernández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b="1" lang="en-GB" sz="1800">
                <a:solidFill>
                  <a:srgbClr val="E88663"/>
                </a:solidFill>
                <a:latin typeface="Balthazar"/>
                <a:ea typeface="Balthazar"/>
                <a:cs typeface="Balthazar"/>
                <a:sym typeface="Balthazar"/>
              </a:rPr>
              <a:t>Aarón N. Moreno       Abel Moro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b="1" lang="en-GB" sz="1800">
                <a:solidFill>
                  <a:srgbClr val="E88663"/>
                </a:solidFill>
                <a:latin typeface="Balthazar"/>
                <a:ea typeface="Balthazar"/>
                <a:cs typeface="Balthazar"/>
                <a:sym typeface="Balthazar"/>
              </a:rPr>
              <a:t>Iago Quintas                  Iván Sánchez </a:t>
            </a:r>
            <a:endParaRPr/>
          </a:p>
        </p:txBody>
      </p:sp>
      <p:sp>
        <p:nvSpPr>
          <p:cNvPr id="149" name="Google Shape;149;p1"/>
          <p:cNvSpPr txBox="1"/>
          <p:nvPr/>
        </p:nvSpPr>
        <p:spPr>
          <a:xfrm>
            <a:off x="306278" y="5230263"/>
            <a:ext cx="425164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Sureffect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tipo&#10;&#10;Descripción generada automáticamente" id="150" name="Google Shape;150;p1"/>
          <p:cNvPicPr preferRelativeResize="0"/>
          <p:nvPr/>
        </p:nvPicPr>
        <p:blipFill rotWithShape="1">
          <a:blip r:embed="rId3">
            <a:alphaModFix/>
          </a:blip>
          <a:srcRect b="27130" l="0" r="0" t="19034"/>
          <a:stretch/>
        </p:blipFill>
        <p:spPr>
          <a:xfrm>
            <a:off x="688601" y="471675"/>
            <a:ext cx="7131675" cy="3839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"/>
          <p:cNvSpPr txBox="1"/>
          <p:nvPr/>
        </p:nvSpPr>
        <p:spPr>
          <a:xfrm>
            <a:off x="7684578" y="2129738"/>
            <a:ext cx="425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</a:rPr>
              <a:t>Hito 1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8cfcf6e3_0_37"/>
          <p:cNvSpPr txBox="1"/>
          <p:nvPr>
            <p:ph idx="1" type="subTitle"/>
          </p:nvPr>
        </p:nvSpPr>
        <p:spPr>
          <a:xfrm>
            <a:off x="0" y="2608650"/>
            <a:ext cx="12192000" cy="105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414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Hemos hecho bien todo hemos hecho mal Carlos León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8cfcf6e3_0_1"/>
          <p:cNvSpPr txBox="1"/>
          <p:nvPr>
            <p:ph idx="1" type="subTitle"/>
          </p:nvPr>
        </p:nvSpPr>
        <p:spPr>
          <a:xfrm>
            <a:off x="2487150" y="316375"/>
            <a:ext cx="7217700" cy="105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35"/>
              <a:buFont typeface="Consolas"/>
              <a:buNone/>
            </a:pPr>
            <a:r>
              <a:rPr b="1" lang="en-GB" sz="414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OBJETIVOS PARA ESTE HITO</a:t>
            </a:r>
            <a:endParaRPr sz="2100"/>
          </a:p>
        </p:txBody>
      </p:sp>
      <p:sp>
        <p:nvSpPr>
          <p:cNvPr id="164" name="Google Shape;164;gc68cfcf6e3_0_1"/>
          <p:cNvSpPr txBox="1"/>
          <p:nvPr/>
        </p:nvSpPr>
        <p:spPr>
          <a:xfrm>
            <a:off x="2246063" y="1802575"/>
            <a:ext cx="44148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28575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500"/>
              <a:buFont typeface="Overlock"/>
              <a:buChar char="-"/>
            </a:pPr>
            <a:r>
              <a:rPr lang="en-GB" sz="3500">
                <a:solidFill>
                  <a:srgbClr val="EFEFEF"/>
                </a:solidFill>
                <a:latin typeface="Overlock"/>
                <a:ea typeface="Overlock"/>
                <a:cs typeface="Overlock"/>
                <a:sym typeface="Overlock"/>
              </a:rPr>
              <a:t>Escena de raids</a:t>
            </a:r>
            <a:endParaRPr sz="3500">
              <a:solidFill>
                <a:srgbClr val="EFEFE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EFEFE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93700" lvl="0" marL="28575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500"/>
              <a:buFont typeface="Overlock"/>
              <a:buChar char="-"/>
            </a:pPr>
            <a:r>
              <a:rPr lang="en-GB" sz="3500">
                <a:solidFill>
                  <a:srgbClr val="EFEFEF"/>
                </a:solidFill>
                <a:latin typeface="Overlock"/>
                <a:ea typeface="Overlock"/>
                <a:cs typeface="Overlock"/>
                <a:sym typeface="Overlock"/>
              </a:rPr>
              <a:t>Escena de refugio</a:t>
            </a:r>
            <a:endParaRPr sz="3500">
              <a:solidFill>
                <a:srgbClr val="EFEFE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EFEFE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93700" lvl="0" marL="28575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500"/>
              <a:buFont typeface="Overlock"/>
              <a:buChar char="-"/>
            </a:pPr>
            <a:r>
              <a:rPr lang="en-GB" sz="3500">
                <a:solidFill>
                  <a:srgbClr val="EFEFEF"/>
                </a:solidFill>
                <a:latin typeface="Overlock"/>
                <a:ea typeface="Overlock"/>
                <a:cs typeface="Overlock"/>
                <a:sym typeface="Overlock"/>
              </a:rPr>
              <a:t>Sistema de inventario</a:t>
            </a:r>
            <a:endParaRPr sz="3500">
              <a:solidFill>
                <a:srgbClr val="EFEFE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EFEFEF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93700" lvl="0" marL="28575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500"/>
              <a:buFont typeface="Overlock"/>
              <a:buChar char="-"/>
            </a:pPr>
            <a:r>
              <a:rPr lang="en-GB" sz="3500">
                <a:solidFill>
                  <a:srgbClr val="EFEFEF"/>
                </a:solidFill>
                <a:latin typeface="Overlock"/>
                <a:ea typeface="Overlock"/>
                <a:cs typeface="Overlock"/>
                <a:sym typeface="Overlock"/>
              </a:rPr>
              <a:t>Sistema de combate</a:t>
            </a:r>
            <a:endParaRPr sz="3100">
              <a:solidFill>
                <a:srgbClr val="EFEFE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5" name="Google Shape;165;gc68cfcf6e3_0_1"/>
          <p:cNvSpPr/>
          <p:nvPr/>
        </p:nvSpPr>
        <p:spPr>
          <a:xfrm>
            <a:off x="5527351" y="2037225"/>
            <a:ext cx="3803100" cy="39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c68cfcf6e3_0_1"/>
          <p:cNvSpPr/>
          <p:nvPr/>
        </p:nvSpPr>
        <p:spPr>
          <a:xfrm>
            <a:off x="6019263" y="3104363"/>
            <a:ext cx="3311100" cy="39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c68cfcf6e3_0_1"/>
          <p:cNvSpPr/>
          <p:nvPr/>
        </p:nvSpPr>
        <p:spPr>
          <a:xfrm>
            <a:off x="6679563" y="4171500"/>
            <a:ext cx="2650800" cy="39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c68cfcf6e3_0_1"/>
          <p:cNvSpPr/>
          <p:nvPr/>
        </p:nvSpPr>
        <p:spPr>
          <a:xfrm>
            <a:off x="6526113" y="5238625"/>
            <a:ext cx="2804400" cy="39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gc68cfcf6e3_0_1"/>
          <p:cNvPicPr preferRelativeResize="0"/>
          <p:nvPr/>
        </p:nvPicPr>
        <p:blipFill rotWithShape="1">
          <a:blip r:embed="rId3">
            <a:alphaModFix/>
          </a:blip>
          <a:srcRect b="0" l="0" r="48733" t="0"/>
          <a:stretch/>
        </p:blipFill>
        <p:spPr>
          <a:xfrm>
            <a:off x="9330363" y="4028222"/>
            <a:ext cx="615576" cy="6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c68cfcf6e3_0_1"/>
          <p:cNvPicPr preferRelativeResize="0"/>
          <p:nvPr/>
        </p:nvPicPr>
        <p:blipFill rotWithShape="1">
          <a:blip r:embed="rId3">
            <a:alphaModFix/>
          </a:blip>
          <a:srcRect b="0" l="0" r="48733" t="0"/>
          <a:stretch/>
        </p:blipFill>
        <p:spPr>
          <a:xfrm>
            <a:off x="9330363" y="1893947"/>
            <a:ext cx="615576" cy="6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c68cfcf6e3_0_1"/>
          <p:cNvPicPr preferRelativeResize="0"/>
          <p:nvPr/>
        </p:nvPicPr>
        <p:blipFill rotWithShape="1">
          <a:blip r:embed="rId3">
            <a:alphaModFix/>
          </a:blip>
          <a:srcRect b="0" l="0" r="48733" t="0"/>
          <a:stretch/>
        </p:blipFill>
        <p:spPr>
          <a:xfrm>
            <a:off x="9330363" y="2889435"/>
            <a:ext cx="615576" cy="6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c68cfcf6e3_0_1"/>
          <p:cNvPicPr preferRelativeResize="0"/>
          <p:nvPr/>
        </p:nvPicPr>
        <p:blipFill rotWithShape="1">
          <a:blip r:embed="rId3">
            <a:alphaModFix/>
          </a:blip>
          <a:srcRect b="0" l="0" r="48733" t="0"/>
          <a:stretch/>
        </p:blipFill>
        <p:spPr>
          <a:xfrm>
            <a:off x="9330363" y="5095347"/>
            <a:ext cx="615576" cy="6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68cfcf6e3_0_18"/>
          <p:cNvSpPr txBox="1"/>
          <p:nvPr>
            <p:ph idx="1" type="subTitle"/>
          </p:nvPr>
        </p:nvSpPr>
        <p:spPr>
          <a:xfrm>
            <a:off x="2487150" y="316375"/>
            <a:ext cx="7217700" cy="105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414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OBJETIVOS PARA EL HITO 2</a:t>
            </a:r>
            <a:endParaRPr sz="2100"/>
          </a:p>
        </p:txBody>
      </p:sp>
      <p:sp>
        <p:nvSpPr>
          <p:cNvPr id="179" name="Google Shape;179;gc68cfcf6e3_0_18"/>
          <p:cNvSpPr txBox="1"/>
          <p:nvPr/>
        </p:nvSpPr>
        <p:spPr>
          <a:xfrm>
            <a:off x="1218113" y="2014800"/>
            <a:ext cx="4414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EFEFEF"/>
                </a:solidFill>
                <a:latin typeface="Overlock"/>
                <a:ea typeface="Overlock"/>
                <a:cs typeface="Overlock"/>
                <a:sym typeface="Overlock"/>
              </a:rPr>
              <a:t>Sistema de crafteo</a:t>
            </a:r>
            <a:endParaRPr sz="3100">
              <a:solidFill>
                <a:srgbClr val="EFEFE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0" name="Google Shape;180;gc68cfcf6e3_0_18"/>
          <p:cNvSpPr txBox="1"/>
          <p:nvPr/>
        </p:nvSpPr>
        <p:spPr>
          <a:xfrm>
            <a:off x="7645250" y="4119900"/>
            <a:ext cx="3354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EFEFEF"/>
                </a:solidFill>
                <a:latin typeface="Overlock"/>
                <a:ea typeface="Overlock"/>
                <a:cs typeface="Overlock"/>
                <a:sym typeface="Overlock"/>
              </a:rPr>
              <a:t>Efectos de sonido</a:t>
            </a:r>
            <a:endParaRPr sz="3100">
              <a:solidFill>
                <a:srgbClr val="EFEFE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1" name="Google Shape;181;gc68cfcf6e3_0_18"/>
          <p:cNvSpPr txBox="1"/>
          <p:nvPr/>
        </p:nvSpPr>
        <p:spPr>
          <a:xfrm>
            <a:off x="6579200" y="2014800"/>
            <a:ext cx="5486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EFEFEF"/>
                </a:solidFill>
                <a:latin typeface="Overlock"/>
                <a:ea typeface="Overlock"/>
                <a:cs typeface="Overlock"/>
                <a:sym typeface="Overlock"/>
              </a:rPr>
              <a:t>Inventario y crafteo refinado</a:t>
            </a:r>
            <a:endParaRPr sz="3100">
              <a:solidFill>
                <a:srgbClr val="EFEFE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2" name="Google Shape;182;gc68cfcf6e3_0_18"/>
          <p:cNvSpPr txBox="1"/>
          <p:nvPr/>
        </p:nvSpPr>
        <p:spPr>
          <a:xfrm>
            <a:off x="605825" y="4119900"/>
            <a:ext cx="5639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EFEFEF"/>
                </a:solidFill>
                <a:latin typeface="Overlock"/>
                <a:ea typeface="Overlock"/>
                <a:cs typeface="Overlock"/>
                <a:sym typeface="Overlock"/>
              </a:rPr>
              <a:t>Sistema de manejo de estados</a:t>
            </a:r>
            <a:endParaRPr sz="3100">
              <a:solidFill>
                <a:srgbClr val="EFEFE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izarra">
  <a:themeElements>
    <a:clrScheme name="Pizarra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2021-02-23T18:28:08Z</dcterms:created>
  <dc:creator>Cristian Castillo de León</dc:creator>
</cp:coreProperties>
</file>