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419A8-2D49-4794-A4E6-853ABE9F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D6909-0B55-45F5-BE9F-222D3BE0B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583A6-ACD8-4ECB-B6B9-AC68765A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D24AE-0315-44BA-A862-2193252C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FF6AD-E833-40BC-9800-E08CEC3D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2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74CCB-D0D7-46E5-A956-F2417619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118605-6745-48A4-B2FA-60C89AA0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2125E-F4A5-43B2-B92A-5073A354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E6B8D-F57B-420E-BAFF-DAE6CBB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F25FC-19BC-4E30-9374-FB58CA2B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11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454639-EB06-453D-A61B-EAF5524AA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356B75-8B32-4F84-BF8E-4AECCC0B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E355B-19A6-4E7D-9AA0-287397AD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B0C3B-2BA0-45E5-BC2F-60E84C95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66870-0AE8-4E8D-9348-094FC03A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75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FFC8-D95A-4E1E-83AF-BD0E09E4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609DE-909B-4482-8079-1E93EFE0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A9C4B-BAAB-46B0-AC72-D7B7AD92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DF5A9-AA7B-497A-9387-070C882A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099C8-AB14-4EBF-99B4-7D01E08A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CAF7-897F-4635-AFAB-14270C10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FFA6A-65E9-40DA-A9FF-B19368BB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16BF9-0CEF-4277-8453-5FA85D16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3568C-DBE4-422D-AA4D-9A827FA9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6A0D3-D745-4220-B451-4411CCB3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14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A70AA-F77A-4107-8611-5A5E824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8D90F-C196-4203-8273-8700CCBC1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A8A042-7E80-468C-B94C-125B9F338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056719-0EFC-4718-926B-51DBF0C9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16E780-15AB-47EE-A29E-40A24CB1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0B62A-3228-4D5E-B1DD-CE93A3F7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67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B6E8-DF4D-4ED7-A83D-37E325E4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1962DD-66F2-45FF-ACB1-F8A11D4B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FC2EEE-29DF-4271-850F-69F0E63DE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AF2F9C-0519-47FC-ACB9-34862B98C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B96ADF-B11D-477E-ACF1-06745498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ADAD3E-752A-41B7-8EE8-8143450F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822BE8-1465-460B-BC41-FF04110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7D5310-9699-45D3-B298-42CFED18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7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37754-1779-4E13-9B27-30354EE2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D08A11-6F13-4DC0-A2EA-11D54741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292E0-AD8D-4A4E-8ED5-64A26813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72929E-5639-4B28-897B-03FD21E1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1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044E22-7063-4C6B-AB26-D18CB048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72ACA0-34B3-4D6B-AB5D-222C9FBE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6D6082-4900-4614-B0C2-6B34E065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4AAAC-E2E3-46DE-A20F-74282D7C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8E07A-3668-46FE-BDA4-C103E4BC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A120F5-E2D7-4750-A4F8-AF16255DA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A9982-7433-42D3-935E-55EE7A38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7359FE-8F44-4CC2-ADBA-F68DE917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E3879-6369-41D2-913C-2581B417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96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A9EBA-DC4D-46FB-9B97-B9FA90A8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B48B72-7089-47B3-8CDB-9529FDEC8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C47AD3-49AA-4D19-A49E-BE45AA961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839D72-697D-4A43-94D0-80612B7F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18CD80-F319-4477-875D-43FFEEE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BCA8E5-78C2-4991-A8D9-D223DBA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10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3980D5-9B7E-4F40-8F1C-F63514F9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39D48-0254-4F45-A0FF-4A60F6B3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C6ECA-DEAD-43F6-AEAF-72312D36B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A2EB-26A3-4285-B77D-4A6E9A5C04D5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DD5D3-634A-4877-93C9-E43ED0343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D63B2-7510-4791-96EC-057E460D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EEE0-5EBF-4E2E-A873-037608D33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75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58E1D07-6B5E-48C8-9CCE-42BCEDD14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592706"/>
            <a:ext cx="4615543" cy="2313571"/>
          </a:xfrm>
        </p:spPr>
        <p:txBody>
          <a:bodyPr>
            <a:normAutofit fontScale="92500"/>
          </a:bodyPr>
          <a:lstStyle/>
          <a:p>
            <a:pPr algn="l"/>
            <a:r>
              <a:rPr lang="es-ES" dirty="0">
                <a:latin typeface="Bahnschrift" panose="020B0502040204020203" pitchFamily="34" charset="0"/>
              </a:rPr>
              <a:t>Cristian Castillo, Emile de </a:t>
            </a:r>
            <a:r>
              <a:rPr lang="es-ES" dirty="0" err="1">
                <a:latin typeface="Bahnschrift" panose="020B0502040204020203" pitchFamily="34" charset="0"/>
              </a:rPr>
              <a:t>Kadt</a:t>
            </a:r>
            <a:r>
              <a:rPr lang="es-ES" dirty="0">
                <a:latin typeface="Bahnschrift" panose="020B0502040204020203" pitchFamily="34" charset="0"/>
              </a:rPr>
              <a:t>, </a:t>
            </a:r>
          </a:p>
          <a:p>
            <a:pPr algn="l"/>
            <a:r>
              <a:rPr lang="es-ES" dirty="0">
                <a:latin typeface="Bahnschrift" panose="020B0502040204020203" pitchFamily="34" charset="0"/>
              </a:rPr>
              <a:t>Pablo </a:t>
            </a:r>
            <a:r>
              <a:rPr lang="es-ES" dirty="0" err="1">
                <a:latin typeface="Bahnschrift" panose="020B0502040204020203" pitchFamily="34" charset="0"/>
              </a:rPr>
              <a:t>Etayo</a:t>
            </a:r>
            <a:r>
              <a:rPr lang="es-ES" dirty="0">
                <a:latin typeface="Bahnschrift" panose="020B0502040204020203" pitchFamily="34" charset="0"/>
              </a:rPr>
              <a:t>, </a:t>
            </a:r>
            <a:r>
              <a:rPr lang="es-ES" dirty="0" err="1">
                <a:latin typeface="Bahnschrift" panose="020B0502040204020203" pitchFamily="34" charset="0"/>
              </a:rPr>
              <a:t>Yojhan</a:t>
            </a:r>
            <a:r>
              <a:rPr lang="es-ES" dirty="0">
                <a:latin typeface="Bahnschrift" panose="020B0502040204020203" pitchFamily="34" charset="0"/>
              </a:rPr>
              <a:t> S. García, </a:t>
            </a:r>
          </a:p>
          <a:p>
            <a:pPr algn="l"/>
            <a:r>
              <a:rPr lang="es-ES" dirty="0">
                <a:latin typeface="Bahnschrift" panose="020B0502040204020203" pitchFamily="34" charset="0"/>
              </a:rPr>
              <a:t>Pablo González, Pablo Fernández,</a:t>
            </a:r>
          </a:p>
          <a:p>
            <a:pPr algn="l"/>
            <a:r>
              <a:rPr lang="es-ES" dirty="0">
                <a:latin typeface="Bahnschrift" panose="020B0502040204020203" pitchFamily="34" charset="0"/>
              </a:rPr>
              <a:t>Aaron N. Moreno, Abel Moro, </a:t>
            </a:r>
          </a:p>
          <a:p>
            <a:pPr algn="l"/>
            <a:r>
              <a:rPr lang="es-ES" dirty="0" err="1">
                <a:latin typeface="Bahnschrift" panose="020B0502040204020203" pitchFamily="34" charset="0"/>
              </a:rPr>
              <a:t>Iago</a:t>
            </a:r>
            <a:r>
              <a:rPr lang="es-ES" dirty="0">
                <a:latin typeface="Bahnschrift" panose="020B0502040204020203" pitchFamily="34" charset="0"/>
              </a:rPr>
              <a:t> Quintas e Iván Sánchez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10914F-19BD-4377-97AE-B125F731B5DF}"/>
              </a:ext>
            </a:extLst>
          </p:cNvPr>
          <p:cNvSpPr txBox="1"/>
          <p:nvPr/>
        </p:nvSpPr>
        <p:spPr>
          <a:xfrm>
            <a:off x="6096000" y="2905780"/>
            <a:ext cx="425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atin typeface="Bahnschrift" panose="020B0502040204020203" pitchFamily="34" charset="0"/>
              </a:rPr>
              <a:t>Sureffect</a:t>
            </a:r>
            <a:endParaRPr lang="es-E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INTRODUCCIÓN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8A38B41-D9FF-4F0E-A72D-535F2C275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55" y="4334454"/>
            <a:ext cx="3839090" cy="21584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744E81-CB04-4E94-85FB-BA2169A97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08" y="2818461"/>
            <a:ext cx="2619237" cy="36744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1ABD455-DFF5-4D51-8D17-4713CD461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255" y="2818461"/>
            <a:ext cx="2619237" cy="36744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F02B7C-2406-4EC2-AC38-FDA8C60A2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59" y="2135041"/>
            <a:ext cx="3622282" cy="20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FASES DE JUEGO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92ABD2-62A3-48B7-8991-62068596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58" y="2319823"/>
            <a:ext cx="3947247" cy="22183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CD442C-19AE-4681-B248-EA6C2793B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7" y="3115069"/>
            <a:ext cx="2957804" cy="22183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26AA9C-0095-43D5-92AB-C984CC60A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32" y="3091806"/>
            <a:ext cx="3947247" cy="2220327"/>
          </a:xfrm>
          <a:prstGeom prst="rect">
            <a:avLst/>
          </a:prstGeom>
        </p:spPr>
      </p:pic>
      <p:sp>
        <p:nvSpPr>
          <p:cNvPr id="12" name="Flecha: curvada hacia abajo 11">
            <a:extLst>
              <a:ext uri="{FF2B5EF4-FFF2-40B4-BE49-F238E27FC236}">
                <a16:creationId xmlns:a16="http://schemas.microsoft.com/office/drawing/2014/main" id="{090ECDDE-AD81-463A-9894-D090B24948BD}"/>
              </a:ext>
            </a:extLst>
          </p:cNvPr>
          <p:cNvSpPr/>
          <p:nvPr/>
        </p:nvSpPr>
        <p:spPr>
          <a:xfrm rot="19948838">
            <a:off x="2050605" y="1932748"/>
            <a:ext cx="1645935" cy="723875"/>
          </a:xfrm>
          <a:prstGeom prst="curvedDownArrow">
            <a:avLst>
              <a:gd name="adj1" fmla="val 30051"/>
              <a:gd name="adj2" fmla="val 50000"/>
              <a:gd name="adj3" fmla="val 2974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Flecha: curvada hacia abajo 12">
            <a:extLst>
              <a:ext uri="{FF2B5EF4-FFF2-40B4-BE49-F238E27FC236}">
                <a16:creationId xmlns:a16="http://schemas.microsoft.com/office/drawing/2014/main" id="{4C01A438-0937-47EC-8574-A3C240804ABA}"/>
              </a:ext>
            </a:extLst>
          </p:cNvPr>
          <p:cNvSpPr/>
          <p:nvPr/>
        </p:nvSpPr>
        <p:spPr>
          <a:xfrm rot="1959525">
            <a:off x="7783106" y="1932747"/>
            <a:ext cx="1645935" cy="723875"/>
          </a:xfrm>
          <a:prstGeom prst="curvedDownArrow">
            <a:avLst>
              <a:gd name="adj1" fmla="val 30051"/>
              <a:gd name="adj2" fmla="val 50000"/>
              <a:gd name="adj3" fmla="val 2974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: curvada hacia arriba 15">
            <a:extLst>
              <a:ext uri="{FF2B5EF4-FFF2-40B4-BE49-F238E27FC236}">
                <a16:creationId xmlns:a16="http://schemas.microsoft.com/office/drawing/2014/main" id="{346352E9-DB0A-4563-B658-C7C5977C86B4}"/>
              </a:ext>
            </a:extLst>
          </p:cNvPr>
          <p:cNvSpPr/>
          <p:nvPr/>
        </p:nvSpPr>
        <p:spPr>
          <a:xfrm flipH="1">
            <a:off x="3229547" y="5452568"/>
            <a:ext cx="5029467" cy="731520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1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MECÁNICAS</a:t>
            </a:r>
          </a:p>
        </p:txBody>
      </p:sp>
    </p:spTree>
    <p:extLst>
      <p:ext uri="{BB962C8B-B14F-4D97-AF65-F5344CB8AC3E}">
        <p14:creationId xmlns:p14="http://schemas.microsoft.com/office/powerpoint/2010/main" val="403110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DINÁMICAS</a:t>
            </a:r>
          </a:p>
        </p:txBody>
      </p:sp>
    </p:spTree>
    <p:extLst>
      <p:ext uri="{BB962C8B-B14F-4D97-AF65-F5344CB8AC3E}">
        <p14:creationId xmlns:p14="http://schemas.microsoft.com/office/powerpoint/2010/main" val="28846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ESTÉTICA</a:t>
            </a:r>
          </a:p>
        </p:txBody>
      </p:sp>
    </p:spTree>
    <p:extLst>
      <p:ext uri="{BB962C8B-B14F-4D97-AF65-F5344CB8AC3E}">
        <p14:creationId xmlns:p14="http://schemas.microsoft.com/office/powerpoint/2010/main" val="399561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0B7D-B1DC-414C-8ED2-12E4935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" panose="020B0502040204020203" pitchFamily="34" charset="0"/>
              </a:rPr>
              <a:t>METODOLOGÍAS Y PRÓXIMOS HITOS</a:t>
            </a:r>
          </a:p>
        </p:txBody>
      </p:sp>
    </p:spTree>
    <p:extLst>
      <p:ext uri="{BB962C8B-B14F-4D97-AF65-F5344CB8AC3E}">
        <p14:creationId xmlns:p14="http://schemas.microsoft.com/office/powerpoint/2010/main" val="3743498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Tema de Office</vt:lpstr>
      <vt:lpstr>Presentación de PowerPoint</vt:lpstr>
      <vt:lpstr>INTRODUCCIÓN</vt:lpstr>
      <vt:lpstr>FASES DE JUEGO</vt:lpstr>
      <vt:lpstr>MECÁNICAS</vt:lpstr>
      <vt:lpstr>DINÁMICAS</vt:lpstr>
      <vt:lpstr>ESTÉTICA</vt:lpstr>
      <vt:lpstr>METODOLOGÍAS Y PRÓXIMOS HITOS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Castillo de León</dc:creator>
  <cp:lastModifiedBy>Cristian Castillo de León</cp:lastModifiedBy>
  <cp:revision>5</cp:revision>
  <dcterms:created xsi:type="dcterms:W3CDTF">2021-02-23T18:28:08Z</dcterms:created>
  <dcterms:modified xsi:type="dcterms:W3CDTF">2021-02-23T19:00:39Z</dcterms:modified>
</cp:coreProperties>
</file>