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1472" r:id="rId2"/>
    <p:sldId id="2147481473" r:id="rId3"/>
    <p:sldId id="2147481465" r:id="rId4"/>
    <p:sldId id="2147481467" r:id="rId5"/>
    <p:sldId id="2147481468" r:id="rId6"/>
    <p:sldId id="2147481471" r:id="rId7"/>
    <p:sldId id="2147481463" r:id="rId8"/>
    <p:sldId id="2147481469" r:id="rId9"/>
    <p:sldId id="21474814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Intro – Black text light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5661-0B2E-4145-BFC7-96344832A04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BE988F-1BF4-472B-8755-57EAF86955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 tIns="2088000" anchor="t" anchorCtr="0"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A7A8A9"/>
                </a:solidFill>
              </a:defRPr>
            </a:lvl1pPr>
          </a:lstStyle>
          <a:p>
            <a:r>
              <a:rPr lang="en-US" dirty="0"/>
              <a:t>[Add light background picture or leave for white]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D83D-FC01-4B5C-B1AF-BB19331DE3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D2978-24B0-4C69-9731-62579EDE904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380315" y="6379143"/>
            <a:ext cx="1431370" cy="180000"/>
          </a:xfrm>
        </p:spPr>
        <p:txBody>
          <a:bodyPr lIns="0" tIns="0" rIns="0" anchor="ctr" anchorCtr="0"/>
          <a:lstStyle>
            <a:lvl1pPr algn="ctr">
              <a:defRPr sz="1000"/>
            </a:lvl1pPr>
          </a:lstStyle>
          <a:p>
            <a:fld id="{6DCB717F-97A3-473F-A1C7-3D21051B21BF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01672" y="2591846"/>
            <a:ext cx="8188656" cy="845214"/>
          </a:xfrm>
          <a:prstGeom prst="rect">
            <a:avLst/>
          </a:prstGeom>
        </p:spPr>
        <p:txBody>
          <a:bodyPr wrap="square" rIns="0" bIns="0" anchor="b" anchorCtr="0"/>
          <a:lstStyle>
            <a:lvl1pPr algn="ctr">
              <a:lnSpc>
                <a:spcPct val="80000"/>
              </a:lnSpc>
              <a:defRPr sz="5400" b="0" i="0" spc="317" baseline="0">
                <a:solidFill>
                  <a:schemeClr val="tx1"/>
                </a:solidFill>
                <a:latin typeface="Volvo Broad Pro Digital" panose="020B0606030202080204" pitchFamily="34" charset="0"/>
              </a:defRPr>
            </a:lvl1pPr>
          </a:lstStyle>
          <a:p>
            <a:pPr lvl="0"/>
            <a:r>
              <a:rPr lang="en-US" noProof="0" dirty="0"/>
              <a:t>Insert headline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3527140"/>
            <a:ext cx="6854825" cy="75423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ctr">
              <a:lnSpc>
                <a:spcPct val="114000"/>
              </a:lnSpc>
              <a:buFont typeface="Volvo Novum" panose="020B0503040502060204" pitchFamily="34" charset="0"/>
              <a:buNone/>
              <a:defRPr sz="2000" spc="0" baseline="0"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US" noProof="0" dirty="0"/>
              <a:t>Insert sub headline</a:t>
            </a:r>
          </a:p>
        </p:txBody>
      </p:sp>
      <p:sp>
        <p:nvSpPr>
          <p:cNvPr id="10" name="Logotype">
            <a:extLst>
              <a:ext uri="{FF2B5EF4-FFF2-40B4-BE49-F238E27FC236}">
                <a16:creationId xmlns:a16="http://schemas.microsoft.com/office/drawing/2014/main" id="{EFD490B4-D84C-4512-B0E3-BC38BE39F5C7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485800" y="278990"/>
            <a:ext cx="1220400" cy="936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39FA-75E5-47C4-A176-BCA731EF1FC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766764" y="6130859"/>
            <a:ext cx="10658474" cy="164442"/>
          </a:xfrm>
        </p:spPr>
        <p:txBody>
          <a:bodyPr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3" name="Entity">
            <a:extLst>
              <a:ext uri="{FF2B5EF4-FFF2-40B4-BE49-F238E27FC236}">
                <a16:creationId xmlns:a16="http://schemas.microsoft.com/office/drawing/2014/main" id="{C74D9F74-0897-4A80-BE8D-B1DEDD026C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0816" y="5887220"/>
            <a:ext cx="2070368" cy="216429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1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5 Content - Title, text with large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7DD437-05F9-49E5-800D-62CB4B82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1" y="1807535"/>
            <a:ext cx="3450968" cy="1007582"/>
          </a:xfrm>
        </p:spPr>
        <p:txBody>
          <a:bodyPr wrap="square" lIns="144000" bIns="0" anchor="b" anchorCtr="0"/>
          <a:lstStyle>
            <a:lvl1pPr>
              <a:defRPr/>
            </a:lvl1pPr>
          </a:lstStyle>
          <a:p>
            <a:r>
              <a:rPr lang="en-US" dirty="0"/>
              <a:t>Insert headline adjust upwards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C159C85-B2DF-448E-87B5-B6A0E07632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0238" y="1089025"/>
            <a:ext cx="6985000" cy="4716463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2916001"/>
            <a:ext cx="3450968" cy="2889488"/>
          </a:xfr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/>
            </a:lvl1pPr>
            <a:lvl2pPr marL="163513" indent="0">
              <a:buFontTx/>
              <a:buNone/>
              <a:defRPr/>
            </a:lvl2pPr>
            <a:lvl3pPr marL="339725" indent="0">
              <a:buNone/>
              <a:defRPr/>
            </a:lvl3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486-B5EB-40E6-8D9E-A4256EF4A0E6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789750BC-27DF-4F27-993F-6C59438B859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7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97">
          <p15:clr>
            <a:srgbClr val="FBAE40"/>
          </p15:clr>
        </p15:guide>
        <p15:guide id="2" orient="horz" pos="3657">
          <p15:clr>
            <a:srgbClr val="FBAE40"/>
          </p15:clr>
        </p15:guide>
        <p15:guide id="3" orient="horz" pos="17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6 Content - Title, text with large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C159C85-B2DF-448E-87B5-B6A0E07632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2" y="1089025"/>
            <a:ext cx="6985000" cy="4716463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7DD437-05F9-49E5-800D-62CB4B82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1931" y="1807534"/>
            <a:ext cx="3443308" cy="1007581"/>
          </a:xfrm>
        </p:spPr>
        <p:txBody>
          <a:bodyPr wrap="square" lIns="144000" bIns="0" anchor="b" anchorCtr="0"/>
          <a:lstStyle>
            <a:lvl1pPr>
              <a:defRPr/>
            </a:lvl1pPr>
          </a:lstStyle>
          <a:p>
            <a:r>
              <a:rPr lang="en-US" dirty="0"/>
              <a:t>Insert headline adjust upwards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1930" y="2916001"/>
            <a:ext cx="3443307" cy="2889488"/>
          </a:xfr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/>
            </a:lvl1pPr>
            <a:lvl2pPr marL="163513" indent="0">
              <a:buFontTx/>
              <a:buNone/>
              <a:defRPr/>
            </a:lvl2pPr>
            <a:lvl3pPr marL="339725" indent="0">
              <a:buNone/>
              <a:defRPr/>
            </a:lvl3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D145-126F-4887-9C5B-FAE53692F7C9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B0A5FA72-DEF0-4E13-B77D-CF2CD972ABC2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6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97">
          <p15:clr>
            <a:srgbClr val="FBAE40"/>
          </p15:clr>
        </p15:guide>
        <p15:guide id="2" orient="horz" pos="3657">
          <p15:clr>
            <a:srgbClr val="FBAE40"/>
          </p15:clr>
        </p15:guide>
        <p15:guide id="3" orient="horz" pos="17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7 Content – Title, text with medium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7DD437-05F9-49E5-800D-62CB4B82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1" y="1807535"/>
            <a:ext cx="5719968" cy="1007582"/>
          </a:xfrm>
        </p:spPr>
        <p:txBody>
          <a:bodyPr wrap="square" lIns="144000" bIns="0" anchor="b" anchorCtr="0"/>
          <a:lstStyle>
            <a:lvl1pPr>
              <a:defRPr/>
            </a:lvl1pPr>
          </a:lstStyle>
          <a:p>
            <a:r>
              <a:rPr lang="en-US" dirty="0"/>
              <a:t>Insert headline maximum two rows adjust upwards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C159C85-B2DF-448E-87B5-B6A0E07632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9237" y="1089025"/>
            <a:ext cx="4716000" cy="4716463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2916001"/>
            <a:ext cx="5719968" cy="2889488"/>
          </a:xfr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/>
            </a:lvl1pPr>
            <a:lvl2pPr marL="163513" indent="0">
              <a:buFontTx/>
              <a:buNone/>
              <a:defRPr/>
            </a:lvl2pPr>
            <a:lvl3pPr marL="339725" indent="0">
              <a:buNone/>
              <a:defRPr/>
            </a:lvl3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EA2D-5ED9-4C76-9107-19DBD0AA071A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1B32B9F2-C1C8-4690-88B7-ABE271414917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1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729">
          <p15:clr>
            <a:srgbClr val="FBAE40"/>
          </p15:clr>
        </p15:guide>
        <p15:guide id="2" orient="horz" pos="3657">
          <p15:clr>
            <a:srgbClr val="FBAE40"/>
          </p15:clr>
        </p15:guide>
        <p15:guide id="3" pos="42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8 Content –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EC5F-5A41-204C-BA25-9D801C2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C38C-4FF9-497A-B675-F4EF24485C13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7DD3D-672A-FE4F-ACE9-A06A058B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A3F2-3D9F-6741-A9EE-0BA3021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F4158F-CCD6-4017-A03D-47E8978C22F8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01673" y="1706526"/>
            <a:ext cx="8188654" cy="1006999"/>
          </a:xfrm>
          <a:prstGeom prst="rect">
            <a:avLst/>
          </a:prstGeom>
        </p:spPr>
        <p:txBody>
          <a:bodyPr wrap="square" rIns="0" anchor="b" anchorCtr="0"/>
          <a:lstStyle>
            <a:lvl1pPr algn="ctr">
              <a:lnSpc>
                <a:spcPct val="100000"/>
              </a:lnSpc>
              <a:defRPr sz="3200" b="0" i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Insert headline all text </a:t>
            </a:r>
            <a:br>
              <a:rPr lang="en-US" noProof="0" dirty="0"/>
            </a:br>
            <a:r>
              <a:rPr lang="en-US" noProof="0" dirty="0"/>
              <a:t>centered and adjust upwards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2CDCD1-B8C9-4D61-BD90-5AE5F3EBAFBA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2914939"/>
            <a:ext cx="6854825" cy="2710709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ctr">
              <a:lnSpc>
                <a:spcPct val="114000"/>
              </a:lnSpc>
              <a:buFont typeface="Volvo Novum" panose="020B0503040502060204" pitchFamily="34" charset="0"/>
              <a:buNone/>
              <a:defRPr sz="1800" spc="0" baseline="0"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Entity">
            <a:extLst>
              <a:ext uri="{FF2B5EF4-FFF2-40B4-BE49-F238E27FC236}">
                <a16:creationId xmlns:a16="http://schemas.microsoft.com/office/drawing/2014/main" id="{6F195526-DABA-4F22-900D-D9C4F2C2177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2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9 Content – 3 colum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85CA666-6C70-4EFB-B252-337286966A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4" y="2133600"/>
            <a:ext cx="3283200" cy="3284268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813A8910-5699-4EE0-A403-9991CA89EE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4401" y="2133600"/>
            <a:ext cx="3283200" cy="3284268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3" y="5531522"/>
            <a:ext cx="3283200" cy="627876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A58-8A92-48BE-ABCB-7AEB4BFB964C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7DD437-05F9-49E5-800D-62CB4B82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on maximum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4E44B9-8C04-47FC-8B4D-A7840BEE1D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4401" y="5531522"/>
            <a:ext cx="3283200" cy="627876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4CDBF56-B658-420C-A173-629AC10AD79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42038" y="2133600"/>
            <a:ext cx="3283200" cy="3284268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CBDB873-2604-4753-94BB-6BB3846EB6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1567" y="5531522"/>
            <a:ext cx="3283671" cy="627876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16" name="Entity">
            <a:extLst>
              <a:ext uri="{FF2B5EF4-FFF2-40B4-BE49-F238E27FC236}">
                <a16:creationId xmlns:a16="http://schemas.microsoft.com/office/drawing/2014/main" id="{DE8A5798-B1A2-4B5A-BCE2-C6D5B2F3F437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0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0 Content – 4 column circle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5C0D2034-2B39-4DEA-A3A4-261CF9826EB8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096369" y="2139385"/>
            <a:ext cx="2246400" cy="2246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85CA666-6C70-4EFB-B252-337286966A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7915" y="2139385"/>
            <a:ext cx="2246400" cy="2246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407623E6-F280-4454-AE2C-4100AFFCF66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597400" y="2139385"/>
            <a:ext cx="2246400" cy="2246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1B164767-2CD3-412D-BF96-52D862A9943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46885" y="2139385"/>
            <a:ext cx="2246400" cy="2246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3" y="5048055"/>
            <a:ext cx="2457204" cy="965364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896-B199-4842-AF13-7C8FB94B5704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7DD437-05F9-49E5-800D-62CB4B82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on maximum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cxnSp>
        <p:nvCxnSpPr>
          <p:cNvPr id="30" name="Rak 4">
            <a:extLst>
              <a:ext uri="{FF2B5EF4-FFF2-40B4-BE49-F238E27FC236}">
                <a16:creationId xmlns:a16="http://schemas.microsoft.com/office/drawing/2014/main" id="{39990578-CDAD-42D1-A581-FB9EFA30DBCF}"/>
              </a:ext>
            </a:extLst>
          </p:cNvPr>
          <p:cNvCxnSpPr>
            <a:cxnSpLocks/>
          </p:cNvCxnSpPr>
          <p:nvPr userDrawn="1"/>
        </p:nvCxnSpPr>
        <p:spPr>
          <a:xfrm>
            <a:off x="3345857" y="4705814"/>
            <a:ext cx="0" cy="1315574"/>
          </a:xfrm>
          <a:prstGeom prst="line">
            <a:avLst/>
          </a:prstGeom>
          <a:ln w="6350">
            <a:solidFill>
              <a:srgbClr val="888B8D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22">
            <a:extLst>
              <a:ext uri="{FF2B5EF4-FFF2-40B4-BE49-F238E27FC236}">
                <a16:creationId xmlns:a16="http://schemas.microsoft.com/office/drawing/2014/main" id="{C3C69160-5A98-4F0F-AE03-BFEC4187883B}"/>
              </a:ext>
            </a:extLst>
          </p:cNvPr>
          <p:cNvCxnSpPr>
            <a:cxnSpLocks/>
          </p:cNvCxnSpPr>
          <p:nvPr userDrawn="1"/>
        </p:nvCxnSpPr>
        <p:spPr>
          <a:xfrm>
            <a:off x="6095341" y="4705814"/>
            <a:ext cx="0" cy="1315574"/>
          </a:xfrm>
          <a:prstGeom prst="line">
            <a:avLst/>
          </a:prstGeom>
          <a:ln w="6350">
            <a:solidFill>
              <a:srgbClr val="888B8D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23">
            <a:extLst>
              <a:ext uri="{FF2B5EF4-FFF2-40B4-BE49-F238E27FC236}">
                <a16:creationId xmlns:a16="http://schemas.microsoft.com/office/drawing/2014/main" id="{354EDF22-B5CF-4154-983B-DE8CE27E50A2}"/>
              </a:ext>
            </a:extLst>
          </p:cNvPr>
          <p:cNvCxnSpPr>
            <a:cxnSpLocks/>
          </p:cNvCxnSpPr>
          <p:nvPr userDrawn="1"/>
        </p:nvCxnSpPr>
        <p:spPr>
          <a:xfrm>
            <a:off x="8844825" y="4705815"/>
            <a:ext cx="0" cy="1315573"/>
          </a:xfrm>
          <a:prstGeom prst="line">
            <a:avLst/>
          </a:prstGeom>
          <a:ln w="6350">
            <a:solidFill>
              <a:srgbClr val="888B8D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4A24264-54D8-461D-8B2E-876977318CD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6763" y="4463894"/>
            <a:ext cx="2457204" cy="555520"/>
          </a:xfrm>
        </p:spPr>
        <p:txBody>
          <a:bodyPr tIns="0" anchor="t" anchorCtr="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600">
                <a:latin typeface="+mj-lt"/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FEF09CE1-0835-4758-9704-F4984A18FFD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81683" y="5048055"/>
            <a:ext cx="2457204" cy="965364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6FD2973F-9F88-4FBD-B13A-3EA05952464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481683" y="4463894"/>
            <a:ext cx="2457204" cy="555520"/>
          </a:xfrm>
        </p:spPr>
        <p:txBody>
          <a:bodyPr tIns="0" anchor="t" anchorCtr="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600">
                <a:latin typeface="+mj-lt"/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F7B8F22C-8013-4700-A3F7-E7E7C72EEA2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229596" y="5048055"/>
            <a:ext cx="2457204" cy="965364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C290C505-57DD-4CA4-81F5-D1AAFC3925C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229596" y="4463894"/>
            <a:ext cx="2457204" cy="555520"/>
          </a:xfrm>
        </p:spPr>
        <p:txBody>
          <a:bodyPr tIns="0" anchor="t" anchorCtr="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600">
                <a:latin typeface="+mj-lt"/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24BE01EB-413D-438E-BACF-1DE6C6485EE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851" y="5048055"/>
            <a:ext cx="2457204" cy="965364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buFontTx/>
              <a:buNone/>
              <a:defRPr sz="14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06885BC2-38AA-411B-8E8E-648B7B3F568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851" y="4463894"/>
            <a:ext cx="2457204" cy="555520"/>
          </a:xfrm>
        </p:spPr>
        <p:txBody>
          <a:bodyPr tIns="0" anchor="t" anchorCtr="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Tx/>
              <a:buNone/>
              <a:defRPr sz="1600">
                <a:latin typeface="+mj-lt"/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22" name="Entity">
            <a:extLst>
              <a:ext uri="{FF2B5EF4-FFF2-40B4-BE49-F238E27FC236}">
                <a16:creationId xmlns:a16="http://schemas.microsoft.com/office/drawing/2014/main" id="{76C83FB2-557E-4BB6-B8A4-79E9CB240887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37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1 Content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EC5F-5A41-204C-BA25-9D801C2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37C4-D6CB-4E92-AC9C-FC58BBDBA39E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7DD3D-672A-FE4F-ACE9-A06A058B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A3F2-3D9F-6741-A9EE-0BA3021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Entity">
            <a:extLst>
              <a:ext uri="{FF2B5EF4-FFF2-40B4-BE49-F238E27FC236}">
                <a16:creationId xmlns:a16="http://schemas.microsoft.com/office/drawing/2014/main" id="{B1BDD60A-D530-471C-B9E2-17F7ACB8CF7D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5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2 Content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EC5F-5A41-204C-BA25-9D801C2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6E-1082-4577-9AAD-FADF962B1CDF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7DD3D-672A-FE4F-ACE9-A06A058B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A3F2-3D9F-6741-A9EE-0BA3021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1A70294-B9EF-4EC7-85A6-7DDD1070A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73D995C-F428-43C3-B49C-3AD7065F77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on maximum one line</a:t>
            </a:r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031C1811-DFD4-4F19-94BE-C7BA6722AE0A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3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2.1 Content - Title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2133600"/>
            <a:ext cx="5090400" cy="388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404-FD3B-4B1E-B3D2-4D041622D252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482DCAC8-4832-477B-8C58-B560F7F894A3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CA0AD-E15C-FF0B-31DF-7DB280BC7E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/>
          <a:p>
            <a:r>
              <a:rPr lang="en-US"/>
              <a:t>Insert headline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8A3891C-D3E4-8C9D-3DCC-18DACEBB7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34838" y="2133600"/>
            <a:ext cx="5090400" cy="388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3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orient="horz" pos="13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2.2 Content - Title and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2133600"/>
            <a:ext cx="3384000" cy="388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EDD-CAC0-4EA6-B56E-AC28372B24C7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482DCAC8-4832-477B-8C58-B560F7F894A3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CA0AD-E15C-FF0B-31DF-7DB280BC7E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/>
          <a:p>
            <a:r>
              <a:rPr lang="en-US"/>
              <a:t>Insert headline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8A3891C-D3E4-8C9D-3DCC-18DACEBB7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6619" y="2133600"/>
            <a:ext cx="3384000" cy="388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5DCE7F-B0EC-BA8C-1A4E-C75AD6D2A8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1238" y="2133600"/>
            <a:ext cx="3384000" cy="388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08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orient="horz" pos="13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Intro – White text dark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5661-0B2E-4145-BFC7-96344832A04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D83D-FC01-4B5C-B1AF-BB19331DE3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396976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98F0748-BA9A-4992-B5FF-4C9A480B0F7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 tIns="2088000" anchor="t" anchorCtr="0"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A7A8A9"/>
                </a:solidFill>
              </a:defRPr>
            </a:lvl1pPr>
          </a:lstStyle>
          <a:p>
            <a:r>
              <a:rPr lang="en-US" dirty="0"/>
              <a:t>[Add dark background picture or leave for blue]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D2978-24B0-4C69-9731-62579EDE904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380315" y="6379143"/>
            <a:ext cx="1431370" cy="180000"/>
          </a:xfrm>
        </p:spPr>
        <p:txBody>
          <a:bodyPr lIns="0" tIns="0" rIns="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1DCD57C-1D0F-4F3D-A9B2-CB122DEAE486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01672" y="2591846"/>
            <a:ext cx="8188656" cy="845214"/>
          </a:xfrm>
          <a:prstGeom prst="rect">
            <a:avLst/>
          </a:prstGeom>
        </p:spPr>
        <p:txBody>
          <a:bodyPr wrap="square" rIns="0" bIns="0" anchor="b" anchorCtr="0"/>
          <a:lstStyle>
            <a:lvl1pPr algn="ctr">
              <a:lnSpc>
                <a:spcPct val="80000"/>
              </a:lnSpc>
              <a:defRPr sz="5400" b="0" i="0" spc="317" baseline="0">
                <a:solidFill>
                  <a:schemeClr val="bg1"/>
                </a:solidFill>
                <a:latin typeface="Volvo Broad Pro Digital" panose="020B0606030202080204" pitchFamily="34" charset="0"/>
              </a:defRPr>
            </a:lvl1pPr>
          </a:lstStyle>
          <a:p>
            <a:pPr lvl="0"/>
            <a:r>
              <a:rPr lang="en-US" noProof="0" dirty="0"/>
              <a:t>Insert headline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3527140"/>
            <a:ext cx="6854825" cy="75423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ctr">
              <a:lnSpc>
                <a:spcPct val="114000"/>
              </a:lnSpc>
              <a:buFont typeface="Volvo Novum" panose="020B050304050206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09822-E119-48C4-9E5A-1117F60A49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766762" y="6130859"/>
            <a:ext cx="10658475" cy="164442"/>
          </a:xfrm>
        </p:spPr>
        <p:txBody>
          <a:bodyPr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0" name="Logotype">
            <a:extLst>
              <a:ext uri="{FF2B5EF4-FFF2-40B4-BE49-F238E27FC236}">
                <a16:creationId xmlns:a16="http://schemas.microsoft.com/office/drawing/2014/main" id="{EFD490B4-D84C-4512-B0E3-BC38BE39F5C7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485800" y="278990"/>
            <a:ext cx="1220400" cy="936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Entity">
            <a:extLst>
              <a:ext uri="{FF2B5EF4-FFF2-40B4-BE49-F238E27FC236}">
                <a16:creationId xmlns:a16="http://schemas.microsoft.com/office/drawing/2014/main" id="{A90D8576-36E4-4ADE-89B2-64C9C70104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0816" y="5887220"/>
            <a:ext cx="2070368" cy="216429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5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3 Content - Light fullscreen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390A37B-70FD-4B62-97CB-32D721D361DC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5436DE-E10A-497F-8688-2023D41941B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tIns="288000" anchor="ctr" anchorCtr="0">
            <a:normAutofit/>
          </a:bodyPr>
          <a:lstStyle>
            <a:lvl1pPr marL="0" indent="0" algn="ctr">
              <a:buFontTx/>
              <a:buNone/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Logotype">
            <a:extLst>
              <a:ext uri="{FF2B5EF4-FFF2-40B4-BE49-F238E27FC236}">
                <a16:creationId xmlns:a16="http://schemas.microsoft.com/office/drawing/2014/main" id="{8F79D799-CE37-47DE-8CD8-97AEC0AA395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485800" y="278990"/>
            <a:ext cx="1220400" cy="936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4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4 Content - Dark fullscreen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AD613D6-03EC-41A6-B152-5D887DE98F52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5436DE-E10A-497F-8688-2023D41941B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  <a:solidFill>
            <a:srgbClr val="888B8D"/>
          </a:solidFill>
        </p:spPr>
        <p:txBody>
          <a:bodyPr tIns="288000" anchor="ctr" anchorCtr="0">
            <a:normAutofit/>
          </a:bodyPr>
          <a:lstStyle>
            <a:lvl1pPr marL="0" indent="0" algn="ctr">
              <a:buFontTx/>
              <a:buNone/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Logotype">
            <a:extLst>
              <a:ext uri="{FF2B5EF4-FFF2-40B4-BE49-F238E27FC236}">
                <a16:creationId xmlns:a16="http://schemas.microsoft.com/office/drawing/2014/main" id="{8F79D799-CE37-47DE-8CD8-97AEC0AA395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485800" y="278990"/>
            <a:ext cx="1220400" cy="936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4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5 Content – Fullscreen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242-D198-48AA-B1AB-3A3F4397E35B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A958D1-B83F-4A8E-B08D-F0EAC069463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film</a:t>
            </a:r>
          </a:p>
        </p:txBody>
      </p:sp>
    </p:spTree>
    <p:extLst>
      <p:ext uri="{BB962C8B-B14F-4D97-AF65-F5344CB8AC3E}">
        <p14:creationId xmlns:p14="http://schemas.microsoft.com/office/powerpoint/2010/main" val="33571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6 Content – Fullscreen picture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0E12-D8B0-407B-9DD0-C31DD42F8C72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98408D-CE75-486B-B626-6554EBEBAD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3644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 Statement - Black text and light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5436DE-E10A-497F-8688-2023D41941B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 tIns="288000" anchor="ctr" anchorCtr="0">
            <a:normAutofit/>
          </a:bodyPr>
          <a:lstStyle>
            <a:lvl1pPr marL="0" indent="0" algn="ctr">
              <a:buFontTx/>
              <a:buNone/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Logotype">
            <a:extLst>
              <a:ext uri="{FF2B5EF4-FFF2-40B4-BE49-F238E27FC236}">
                <a16:creationId xmlns:a16="http://schemas.microsoft.com/office/drawing/2014/main" id="{8F79D799-CE37-47DE-8CD8-97AEC0AA395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485800" y="278990"/>
            <a:ext cx="1220400" cy="936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6762" y="3107985"/>
            <a:ext cx="10658476" cy="881796"/>
          </a:xfrm>
          <a:prstGeom prst="rect">
            <a:avLst/>
          </a:prstGeom>
        </p:spPr>
        <p:txBody>
          <a:bodyPr wrap="square" rIns="0" anchor="t" anchorCtr="0"/>
          <a:lstStyle>
            <a:lvl1pPr algn="ctr">
              <a:lnSpc>
                <a:spcPct val="90000"/>
              </a:lnSpc>
              <a:defRPr sz="5400" b="0" i="0" spc="320" baseline="0">
                <a:solidFill>
                  <a:schemeClr val="tx1"/>
                </a:solidFill>
                <a:latin typeface="Volvo Broad Pro Digital" panose="020B0606030202080204" pitchFamily="34" charset="0"/>
              </a:defRPr>
            </a:lvl1pPr>
          </a:lstStyle>
          <a:p>
            <a:pPr lvl="0"/>
            <a:r>
              <a:rPr lang="en-US" noProof="0" dirty="0"/>
              <a:t>Short statement in Broad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28F104-AF0F-4008-852A-F80DF533F3FB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29974445-8753-4197-AFE4-927A3D31966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b="0"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D7E6AF59-ACE6-2C54-AD3B-E5BDC53ACF7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2228525"/>
            <a:ext cx="6854825" cy="754236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Volvo Novum" panose="020B0503040502060204" pitchFamily="34" charset="0"/>
              <a:buNone/>
              <a:defRPr sz="2000" spc="0" baseline="0"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GB" noProof="0" dirty="0"/>
              <a:t>Optional intro text will adjust upwards to keep </a:t>
            </a:r>
            <a:br>
              <a:rPr lang="en-GB" noProof="0" dirty="0"/>
            </a:br>
            <a:r>
              <a:rPr lang="en-GB" noProof="0" dirty="0"/>
              <a:t>position to short statement below</a:t>
            </a:r>
          </a:p>
        </p:txBody>
      </p:sp>
    </p:spTree>
    <p:extLst>
      <p:ext uri="{BB962C8B-B14F-4D97-AF65-F5344CB8AC3E}">
        <p14:creationId xmlns:p14="http://schemas.microsoft.com/office/powerpoint/2010/main" val="35435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2 Statement - White text and dark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5436DE-E10A-497F-8688-2023D41941B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  <a:solidFill>
            <a:srgbClr val="888B8D"/>
          </a:solidFill>
        </p:spPr>
        <p:txBody>
          <a:bodyPr tIns="288000" anchor="ctr" anchorCtr="0">
            <a:normAutofit/>
          </a:bodyPr>
          <a:lstStyle>
            <a:lvl1pPr marL="0" indent="0" algn="ctr">
              <a:buFontTx/>
              <a:buNone/>
              <a:defRPr sz="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Logotype">
            <a:extLst>
              <a:ext uri="{FF2B5EF4-FFF2-40B4-BE49-F238E27FC236}">
                <a16:creationId xmlns:a16="http://schemas.microsoft.com/office/drawing/2014/main" id="{8F79D799-CE37-47DE-8CD8-97AEC0AA395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485800" y="278990"/>
            <a:ext cx="1220400" cy="936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6762" y="2870494"/>
            <a:ext cx="10658476" cy="789862"/>
          </a:xfrm>
          <a:prstGeom prst="rect">
            <a:avLst/>
          </a:prstGeom>
        </p:spPr>
        <p:txBody>
          <a:bodyPr wrap="square" rIns="0" anchor="b" anchorCtr="0"/>
          <a:lstStyle>
            <a:lvl1pPr algn="ctr">
              <a:lnSpc>
                <a:spcPct val="90000"/>
              </a:lnSpc>
              <a:defRPr sz="5400" b="0" i="0" spc="320" baseline="0">
                <a:solidFill>
                  <a:schemeClr val="bg1"/>
                </a:solidFill>
                <a:latin typeface="Volvo Broad Pro Digital" panose="020B0606030202080204" pitchFamily="34" charset="0"/>
              </a:defRPr>
            </a:lvl1pPr>
          </a:lstStyle>
          <a:p>
            <a:pPr lvl="0"/>
            <a:r>
              <a:rPr lang="en-US" noProof="0" dirty="0"/>
              <a:t>Short statement in Broad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CBC298-9A5E-4D45-8B47-5C13FC165AF6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Entity">
            <a:extLst>
              <a:ext uri="{FF2B5EF4-FFF2-40B4-BE49-F238E27FC236}">
                <a16:creationId xmlns:a16="http://schemas.microsoft.com/office/drawing/2014/main" id="{841D5C84-09AB-4740-92BE-167C1A148115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DC33072A-7FA3-93A9-0544-A528CFD7B7B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3795635"/>
            <a:ext cx="6854825" cy="75423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ctr">
              <a:lnSpc>
                <a:spcPct val="114000"/>
              </a:lnSpc>
              <a:buFont typeface="Volvo Novum" panose="020B050304050206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GB" noProof="0" dirty="0"/>
              <a:t>Optional sub header will adjust downwards to keep position to short statement above</a:t>
            </a:r>
          </a:p>
        </p:txBody>
      </p:sp>
    </p:spTree>
    <p:extLst>
      <p:ext uri="{BB962C8B-B14F-4D97-AF65-F5344CB8AC3E}">
        <p14:creationId xmlns:p14="http://schemas.microsoft.com/office/powerpoint/2010/main" val="38805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 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5AC5DA-4AE8-477E-B2C1-DE98F4E238CA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A25E9-D71E-439A-91EB-DCC71868A188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F15062-7901-4957-880B-E2F376D6D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666" y="3315983"/>
            <a:ext cx="2680669" cy="2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2 End slide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1E20C9-EF74-41FF-8C68-7BC299F3179F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A25E9-D71E-439A-91EB-DCC71868A188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F15062-7901-4957-880B-E2F376D6D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77679" y="3315983"/>
            <a:ext cx="2636642" cy="2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3 End slide blue with 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E505782-4EEC-4EEC-A563-1B20299E9F5B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A25E9-D71E-439A-91EB-DCC71868A188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F15062-7901-4957-880B-E2F376D6D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666" y="3315983"/>
            <a:ext cx="2680669" cy="20559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046F7E-4018-1BAE-69FC-3C89091FEB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2" y="6120000"/>
            <a:ext cx="10658476" cy="278001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482600" indent="0">
              <a:buFontTx/>
              <a:buNone/>
              <a:defRPr/>
            </a:lvl4pPr>
            <a:lvl5pPr marL="657225" indent="0">
              <a:buFontTx/>
              <a:buNone/>
              <a:defRPr/>
            </a:lvl5pPr>
          </a:lstStyle>
          <a:p>
            <a:pPr lvl="0"/>
            <a:r>
              <a:rPr lang="en-US"/>
              <a:t>Insert business descriptor and tagline e.g. Volvo Trucks. Driving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4 End slide white with 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D291551-702E-47BA-AC64-83FC3F9C07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DDA3A8-D8FB-4BE5-A169-68D77ACCB452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5F9F3-CDD0-4B15-B8DB-3D3239E0D1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27804D-D8EA-4E47-ADC3-E8D268FFFB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A25E9-D71E-439A-91EB-DCC71868A188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F15062-7901-4957-880B-E2F376D6D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77679" y="3315983"/>
            <a:ext cx="2636642" cy="205596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C447E4A-1FA1-CD57-6AF6-4B689E3AFC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2" y="6120000"/>
            <a:ext cx="10658476" cy="278001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482600" indent="0">
              <a:buFontTx/>
              <a:buNone/>
              <a:defRPr/>
            </a:lvl4pPr>
            <a:lvl5pPr marL="657225" indent="0">
              <a:buFontTx/>
              <a:buNone/>
              <a:defRPr/>
            </a:lvl5pPr>
          </a:lstStyle>
          <a:p>
            <a:pPr lvl="0"/>
            <a:r>
              <a:rPr lang="en-US"/>
              <a:t>Insert business descriptor and tagline e.g. Volvo Trucks. Driving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 Chapter - Headline with light background">
    <p:bg>
      <p:bgPr>
        <a:solidFill>
          <a:srgbClr val="E1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AE67-31E6-4B83-94BC-D89600871A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CFD90-A60F-4078-BB20-BB1424378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6101-0437-4F7A-9363-4B7E6C7BE3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F7CED5-3DD4-4790-93F6-65C51B2D9731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0F1236-AB04-4B51-92A3-C5004390C03D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3600000"/>
            <a:ext cx="6854825" cy="75423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ctr">
              <a:lnSpc>
                <a:spcPct val="114000"/>
              </a:lnSpc>
              <a:buFont typeface="Volvo Novum" panose="020B0503040502060204" pitchFamily="34" charset="0"/>
              <a:buNone/>
              <a:defRPr sz="2000" spc="0" baseline="0"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US" noProof="0" dirty="0"/>
              <a:t>Insert sub headline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9EA45-A61D-4DBE-8226-13D071120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1669" y="2337420"/>
            <a:ext cx="8188657" cy="1135374"/>
          </a:xfrm>
        </p:spPr>
        <p:txBody>
          <a:bodyPr rIns="0" anchor="b" anchorCtr="0"/>
          <a:lstStyle>
            <a:lvl1pPr algn="ctr">
              <a:lnSpc>
                <a:spcPct val="113000"/>
              </a:lnSpc>
              <a:defRPr sz="3200"/>
            </a:lvl1pPr>
          </a:lstStyle>
          <a:p>
            <a:r>
              <a:rPr lang="en-US" dirty="0"/>
              <a:t>Insert headline</a:t>
            </a:r>
          </a:p>
        </p:txBody>
      </p:sp>
      <p:sp>
        <p:nvSpPr>
          <p:cNvPr id="8" name="Logotype">
            <a:extLst>
              <a:ext uri="{FF2B5EF4-FFF2-40B4-BE49-F238E27FC236}">
                <a16:creationId xmlns:a16="http://schemas.microsoft.com/office/drawing/2014/main" id="{81232A66-82D4-4B81-8D26-92D4F4FF2530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87927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7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0390-449F-8EA5-C3E0-628EE77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A06E-F396-ABB0-20E0-7D33B341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82ED-3DE1-6C49-7008-BA800688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38BE-CFF2-42B6-BE78-C096D5F7ECA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9C6E-3E19-BAEB-A97C-DF1B0F35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4340-224D-63BA-0F1B-A49EF577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B9-C716-4A9E-919C-606C6D367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6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.1 Content -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2133600"/>
            <a:ext cx="10813238" cy="3887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12F7-7439-4B43-B80D-D15E266A1740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C264-C729-4229-B93F-B0A1B11907E7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/>
              <a:t>Insert sub headline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CA0AD-E15C-FF0B-31DF-7DB280BC7E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/>
          <a:p>
            <a:r>
              <a:rPr lang="en-US"/>
              <a:t>Insert headline</a:t>
            </a:r>
          </a:p>
        </p:txBody>
      </p:sp>
      <p:sp>
        <p:nvSpPr>
          <p:cNvPr id="9" name="Logotype">
            <a:extLst>
              <a:ext uri="{FF2B5EF4-FFF2-40B4-BE49-F238E27FC236}">
                <a16:creationId xmlns:a16="http://schemas.microsoft.com/office/drawing/2014/main" id="{CE4C5427-F411-43C2-5E5C-380E0B4FB948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87927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7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orient="horz" pos="13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C9F3-CD91-4FBE-804C-D0592E70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0EFFA-381C-4C07-A38D-40B6AD25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155D-DDB9-441C-A48A-DE3917D3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D98-96C0-46CA-8493-343FB378A5F1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E21C-96F4-4634-BC8C-8D4DC7A4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146A-27CE-4C41-86B1-6AD09BBE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770D-82AF-4477-9545-0CEFC53B3E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30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2 Content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B140147-A971-0349-83FD-1C9367F9E8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097" y="576000"/>
            <a:ext cx="10790578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/>
            </a:lvl1pPr>
          </a:lstStyle>
          <a:p>
            <a:r>
              <a:rPr lang="en-GB" noProof="0" dirty="0"/>
              <a:t>Click to edit master title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EC5F-5A41-204C-BA25-9D801C2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2022-07-04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7DD3D-672A-FE4F-ACE9-A06A058B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People &amp; Culture | Symphony Project Team Meeting | Internal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A3F2-3D9F-6741-A9EE-0BA3021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3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 Chapter - Headline with dark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AE67-31E6-4B83-94BC-D89600871A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CFD90-A60F-4078-BB20-BB1424378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6101-0437-4F7A-9363-4B7E6C7BE3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28200F-EC56-464B-922C-CAB7E303AC38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0F1236-AB04-4B51-92A3-C5004390C03D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8587" y="3600000"/>
            <a:ext cx="6854825" cy="75423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ctr">
              <a:lnSpc>
                <a:spcPct val="114000"/>
              </a:lnSpc>
              <a:buFont typeface="Volvo Novum" panose="020B050304050206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  <a:ea typeface="Volvo Broad Pro Digital" panose="020B0606030202080204" pitchFamily="34" charset="0"/>
                <a:cs typeface="+mn-cs"/>
              </a:defRPr>
            </a:lvl1pPr>
          </a:lstStyle>
          <a:p>
            <a:pPr lvl="0"/>
            <a:r>
              <a:rPr lang="en-US" noProof="0" dirty="0"/>
              <a:t>Insert sub headline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9EA45-A61D-4DBE-8226-13D071120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1669" y="2337420"/>
            <a:ext cx="8188657" cy="1135374"/>
          </a:xfrm>
        </p:spPr>
        <p:txBody>
          <a:bodyPr rIns="0" anchor="b" anchorCtr="0"/>
          <a:lstStyle>
            <a:lvl1pPr algn="ctr"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headline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B19DDB-28DE-477F-A297-CD8DA8470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800" y="278990"/>
            <a:ext cx="1220400" cy="93600"/>
          </a:xfrm>
          <a:prstGeom prst="rect">
            <a:avLst/>
          </a:prstGeom>
        </p:spPr>
      </p:pic>
      <p:sp>
        <p:nvSpPr>
          <p:cNvPr id="10" name="Logotype">
            <a:extLst>
              <a:ext uri="{FF2B5EF4-FFF2-40B4-BE49-F238E27FC236}">
                <a16:creationId xmlns:a16="http://schemas.microsoft.com/office/drawing/2014/main" id="{4B9937C0-739B-4C80-86D0-F72887398C6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87927" y="6218305"/>
            <a:ext cx="1540800" cy="162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8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 Content -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2133600"/>
            <a:ext cx="10813238" cy="388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53B-3ADC-494C-A9D2-BDFF6B01BF2E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482DCAC8-4832-477B-8C58-B560F7F894A3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CA0AD-E15C-FF0B-31DF-7DB280BC7E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/>
          <a:p>
            <a:r>
              <a:rPr lang="en-US"/>
              <a:t>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orient="horz" pos="13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 Content - Title, bulle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0" y="2133600"/>
            <a:ext cx="5484000" cy="3885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58F-09FB-4A6C-ACB9-37733E766C3D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5625D45F-02D3-44E1-BD03-8D4E7CD6347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6838" y="1089025"/>
            <a:ext cx="4928400" cy="4929990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B30277E6-C1E2-41AB-BD2A-FFA132463CE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3A2E7B-DD02-A49B-4E3D-D7C2156FBD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5329237" cy="493200"/>
          </a:xfrm>
        </p:spPr>
        <p:txBody>
          <a:bodyPr/>
          <a:lstStyle/>
          <a:p>
            <a:r>
              <a:rPr lang="en-US"/>
              <a:t>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89">
          <p15:clr>
            <a:srgbClr val="FBAE40"/>
          </p15:clr>
        </p15:guide>
        <p15:guide id="2" orient="horz" pos="3793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3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3 Content – 2 colum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85CA666-6C70-4EFB-B252-337286966A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3" y="2133599"/>
            <a:ext cx="5147179" cy="2909889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813A8910-5699-4EE0-A403-9991CA89EE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78059" y="2133599"/>
            <a:ext cx="5147179" cy="2909889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719761-CF45-4FCC-BDBD-9607751FE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2" y="5158324"/>
            <a:ext cx="5147179" cy="752583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buFontTx/>
              <a:buNone/>
              <a:defRPr sz="16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centered text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D6C5-90D4-4DA1-A585-A28BACB0C85E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4E44B9-8C04-47FC-8B4D-A7840BEE1D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8059" y="5158324"/>
            <a:ext cx="5147179" cy="752583"/>
          </a:xfrm>
        </p:spPr>
        <p:txBody>
          <a:bodyPr>
            <a:noAutofit/>
          </a:bodyPr>
          <a:lstStyle>
            <a:lvl1pPr marL="0" indent="0" algn="ctr">
              <a:lnSpc>
                <a:spcPct val="114000"/>
              </a:lnSpc>
              <a:buFontTx/>
              <a:buNone/>
              <a:defRPr sz="1600"/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centered text </a:t>
            </a:r>
            <a:br>
              <a:rPr lang="en-US" dirty="0"/>
            </a:br>
            <a:r>
              <a:rPr lang="en-US" dirty="0"/>
              <a:t>(max two rows)</a:t>
            </a:r>
          </a:p>
        </p:txBody>
      </p:sp>
      <p:sp>
        <p:nvSpPr>
          <p:cNvPr id="12" name="Entity">
            <a:extLst>
              <a:ext uri="{FF2B5EF4-FFF2-40B4-BE49-F238E27FC236}">
                <a16:creationId xmlns:a16="http://schemas.microsoft.com/office/drawing/2014/main" id="{F3B2098D-1055-43BE-81EB-9C6A31EC23A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884710-AB51-5DC5-1CC1-D1D73E516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headline on maximum 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3249">
          <p15:clr>
            <a:srgbClr val="FBAE40"/>
          </p15:clr>
        </p15:guide>
        <p15:guide id="5" orient="horz" pos="3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4.1 Content – Content - Title, bullet text with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C159C85-B2DF-448E-87B5-B6A0E07632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3" y="2133600"/>
            <a:ext cx="6527799" cy="3671888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9AF-52E0-4676-9D57-7D8AFC7CBD2D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10" name="Entity">
            <a:extLst>
              <a:ext uri="{FF2B5EF4-FFF2-40B4-BE49-F238E27FC236}">
                <a16:creationId xmlns:a16="http://schemas.microsoft.com/office/drawing/2014/main" id="{D93476B7-5CBA-4765-B23A-B679AEB232A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74FB-7C09-5323-A204-2D6A88A835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/>
          <a:p>
            <a:r>
              <a:rPr lang="en-US"/>
              <a:t>Insert headline on maximum one line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FDE158-E967-7D32-63E8-D25839B035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72388" y="2133600"/>
            <a:ext cx="3752850" cy="3671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442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65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4.2 Content – Content - Title, bullet text with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D49079-BEB7-2F3D-F372-6B2AFAEB87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2000" y="2133600"/>
            <a:ext cx="3908168" cy="36718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C159C85-B2DF-448E-87B5-B6A0E07632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97439" y="2133599"/>
            <a:ext cx="6527799" cy="3671889"/>
          </a:xfr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77B5-0B30-3B47-B511-2D8DFF8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EDA4-F4FA-4D33-9AAB-57E9E327B243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E89A-6345-C248-9783-2EE0EAA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978-FFE6-DA40-8239-6FF4DB7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70C302-6050-4DB1-90EC-C732F2636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1457437"/>
            <a:ext cx="10658475" cy="324000"/>
          </a:xfrm>
        </p:spPr>
        <p:txBody>
          <a:bodyPr lIns="0" tIns="0"/>
          <a:lstStyle>
            <a:lvl1pPr marL="0" indent="0">
              <a:buFontTx/>
              <a:buNone/>
              <a:defRPr sz="2000">
                <a:solidFill>
                  <a:srgbClr val="53565A"/>
                </a:solidFill>
              </a:defRPr>
            </a:lvl1pPr>
            <a:lvl2pPr marL="163513" indent="0">
              <a:buFontTx/>
              <a:buNone/>
              <a:defRPr/>
            </a:lvl2pPr>
            <a:lvl3pPr marL="339725" indent="0">
              <a:buFontTx/>
              <a:buNone/>
              <a:defRPr/>
            </a:lvl3pPr>
            <a:lvl4pPr marL="463550" indent="0">
              <a:buFontTx/>
              <a:buNone/>
              <a:defRPr/>
            </a:lvl4pPr>
            <a:lvl5pPr marL="606425" indent="0">
              <a:buFontTx/>
              <a:buNone/>
              <a:defRPr/>
            </a:lvl5pPr>
          </a:lstStyle>
          <a:p>
            <a:pPr lvl="0"/>
            <a:r>
              <a:rPr lang="en-US" dirty="0"/>
              <a:t>Insert sub headline</a:t>
            </a:r>
          </a:p>
        </p:txBody>
      </p:sp>
      <p:sp>
        <p:nvSpPr>
          <p:cNvPr id="10" name="Entity">
            <a:extLst>
              <a:ext uri="{FF2B5EF4-FFF2-40B4-BE49-F238E27FC236}">
                <a16:creationId xmlns:a16="http://schemas.microsoft.com/office/drawing/2014/main" id="{D93476B7-5CBA-4765-B23A-B679AEB232A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293285" y="6218305"/>
            <a:ext cx="1540800" cy="162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267129" indent="0">
              <a:buNone/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74FB-7C09-5323-A204-2D6A88A835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947093"/>
            <a:ext cx="10658475" cy="493200"/>
          </a:xfrm>
        </p:spPr>
        <p:txBody>
          <a:bodyPr/>
          <a:lstStyle/>
          <a:p>
            <a:r>
              <a:rPr lang="en-US"/>
              <a:t>Insert headline on maximum 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65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Kasta 2" hidden="1">
            <a:extLst>
              <a:ext uri="{FF2B5EF4-FFF2-40B4-BE49-F238E27FC236}">
                <a16:creationId xmlns:a16="http://schemas.microsoft.com/office/drawing/2014/main" id="{EC743187-4C08-4214-8C0B-957F708AA15A}"/>
              </a:ext>
            </a:extLst>
          </p:cNvPr>
          <p:cNvGrpSpPr/>
          <p:nvPr userDrawn="1"/>
        </p:nvGrpSpPr>
        <p:grpSpPr>
          <a:xfrm>
            <a:off x="0" y="-525680"/>
            <a:ext cx="12192000" cy="525680"/>
            <a:chOff x="0" y="198413"/>
            <a:chExt cx="7667630" cy="5256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9DED10-E074-45C2-9E33-598B2A19581B}"/>
                </a:ext>
              </a:extLst>
            </p:cNvPr>
            <p:cNvSpPr/>
            <p:nvPr userDrawn="1"/>
          </p:nvSpPr>
          <p:spPr>
            <a:xfrm>
              <a:off x="0" y="337048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9AA92F-9FEC-433E-8BB5-8582DEB117A9}"/>
                </a:ext>
              </a:extLst>
            </p:cNvPr>
            <p:cNvSpPr/>
            <p:nvPr userDrawn="1"/>
          </p:nvSpPr>
          <p:spPr>
            <a:xfrm>
              <a:off x="766763" y="198413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E176B4-10BA-497E-B5B7-F6AB3D5567CF}"/>
                </a:ext>
              </a:extLst>
            </p:cNvPr>
            <p:cNvSpPr/>
            <p:nvPr userDrawn="1"/>
          </p:nvSpPr>
          <p:spPr>
            <a:xfrm>
              <a:off x="1533526" y="337048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843747-4A09-4369-A9FB-7C5738CC40DF}"/>
                </a:ext>
              </a:extLst>
            </p:cNvPr>
            <p:cNvSpPr/>
            <p:nvPr userDrawn="1"/>
          </p:nvSpPr>
          <p:spPr>
            <a:xfrm>
              <a:off x="2300289" y="198413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30B706-2496-4D09-A9CE-C803F9AD38E4}"/>
                </a:ext>
              </a:extLst>
            </p:cNvPr>
            <p:cNvSpPr/>
            <p:nvPr userDrawn="1"/>
          </p:nvSpPr>
          <p:spPr>
            <a:xfrm>
              <a:off x="3067052" y="337048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509E16-DF00-4DE3-AE37-E1584A8A75E7}"/>
                </a:ext>
              </a:extLst>
            </p:cNvPr>
            <p:cNvSpPr/>
            <p:nvPr userDrawn="1"/>
          </p:nvSpPr>
          <p:spPr>
            <a:xfrm>
              <a:off x="3833815" y="198413"/>
              <a:ext cx="766763" cy="38704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62CF34-8676-4A9F-BA23-B9F843825AAD}"/>
                </a:ext>
              </a:extLst>
            </p:cNvPr>
            <p:cNvSpPr/>
            <p:nvPr userDrawn="1"/>
          </p:nvSpPr>
          <p:spPr>
            <a:xfrm>
              <a:off x="4600578" y="337048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283BA2-95A6-41DF-9492-69505B854966}"/>
                </a:ext>
              </a:extLst>
            </p:cNvPr>
            <p:cNvSpPr/>
            <p:nvPr userDrawn="1"/>
          </p:nvSpPr>
          <p:spPr>
            <a:xfrm>
              <a:off x="5367341" y="198413"/>
              <a:ext cx="766763" cy="38704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675DB5-C8AB-4C85-9276-181599673B09}"/>
                </a:ext>
              </a:extLst>
            </p:cNvPr>
            <p:cNvSpPr/>
            <p:nvPr userDrawn="1"/>
          </p:nvSpPr>
          <p:spPr>
            <a:xfrm>
              <a:off x="6134104" y="337048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4E9A38-1E24-4CFB-805E-25EE12CBD577}"/>
                </a:ext>
              </a:extLst>
            </p:cNvPr>
            <p:cNvSpPr/>
            <p:nvPr userDrawn="1"/>
          </p:nvSpPr>
          <p:spPr>
            <a:xfrm>
              <a:off x="6900867" y="198413"/>
              <a:ext cx="766763" cy="387045"/>
            </a:xfrm>
            <a:prstGeom prst="rect">
              <a:avLst/>
            </a:prstGeom>
            <a:solidFill>
              <a:srgbClr val="C3D2D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Kasta" hidden="1">
            <a:extLst>
              <a:ext uri="{FF2B5EF4-FFF2-40B4-BE49-F238E27FC236}">
                <a16:creationId xmlns:a16="http://schemas.microsoft.com/office/drawing/2014/main" id="{2FFE77C0-290F-48D4-ACAD-8B55EE471878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75"/>
            <a:ext cx="12214870" cy="68939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5"/>
            <a:ext cx="12192000" cy="685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66763" y="947093"/>
            <a:ext cx="10658475" cy="493200"/>
          </a:xfrm>
          <a:prstGeom prst="rect">
            <a:avLst/>
          </a:prstGeom>
        </p:spPr>
        <p:txBody>
          <a:bodyPr vert="horz" wrap="none" lIns="0" tIns="0" rIns="91440" bIns="0" rtlCol="0" anchor="t" anchorCtr="0">
            <a:noAutofit/>
          </a:bodyPr>
          <a:lstStyle/>
          <a:p>
            <a:r>
              <a:rPr lang="en-US" noProof="0" dirty="0"/>
              <a:t>Insert headline on maximum one line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AB8EFCD9-7921-D64B-9826-6FA460FF1C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038" y="6379336"/>
            <a:ext cx="8528351" cy="15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Department name | Document name/ Issuer | Classification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85667821-07B8-804D-BF1F-03CB20975B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5238" y="6380367"/>
            <a:ext cx="466725" cy="1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8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F4BB9EDD-1740-4E4A-8601-A7D0893F42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E16D55F2-4ED8-FF4A-9717-D16E80842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90579" y="6380367"/>
            <a:ext cx="934659" cy="1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8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69AD2D0B-81BA-48A4-A3E9-0967133F0265}" type="datetime1">
              <a:rPr lang="sv-SE" smtClean="0"/>
              <a:t>2024-04-15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2C73E-6D6A-4A53-A5A9-76A2681C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160000"/>
            <a:ext cx="10813238" cy="3859199"/>
          </a:xfrm>
          <a:prstGeom prst="rect">
            <a:avLst/>
          </a:prstGeom>
        </p:spPr>
        <p:txBody>
          <a:bodyPr vert="horz" lIns="144000" tIns="45720" rIns="144000" bIns="45720" rtlCol="0">
            <a:no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8F78CA-A882-4A85-9FA4-B9AAFF110F3F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5485800" y="278991"/>
            <a:ext cx="1220400" cy="95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93AE9-58A0-C3CE-27C8-91CBC0B9828C}"/>
              </a:ext>
            </a:extLst>
          </p:cNvPr>
          <p:cNvSpPr txBox="1"/>
          <p:nvPr userDrawn="1"/>
        </p:nvSpPr>
        <p:spPr>
          <a:xfrm>
            <a:off x="135352" y="-170559"/>
            <a:ext cx="870488" cy="12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4000"/>
              </a:lnSpc>
              <a:spcBef>
                <a:spcPts val="952"/>
              </a:spcBef>
            </a:pPr>
            <a:r>
              <a:rPr lang="en-GB" sz="800" dirty="0">
                <a:solidFill>
                  <a:schemeClr val="tx1">
                    <a:alpha val="0"/>
                  </a:schemeClr>
                </a:solidFill>
                <a:latin typeface="Volvo Broad Pro" panose="02000606020000020004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0047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10" rtl="0" eaLnBrk="1" latinLnBrk="0" hangingPunct="1">
        <a:lnSpc>
          <a:spcPct val="100000"/>
        </a:lnSpc>
        <a:spcBef>
          <a:spcPct val="0"/>
        </a:spcBef>
        <a:buNone/>
        <a:defRPr lang="en-US" sz="3200" b="0" kern="1200" smtClean="0">
          <a:solidFill>
            <a:schemeClr val="tx1"/>
          </a:solidFill>
          <a:latin typeface="+mj-lt"/>
          <a:ea typeface="+mj-ea"/>
          <a:cs typeface="+mn-cs"/>
        </a:defRPr>
      </a:lvl1pPr>
    </p:titleStyle>
    <p:bodyStyle>
      <a:lvl1pPr marL="155575" indent="-155575" algn="l" defTabSz="967710" rtl="0" eaLnBrk="1" fontAlgn="base" latinLnBrk="0" hangingPunct="1">
        <a:lnSpc>
          <a:spcPct val="114000"/>
        </a:lnSpc>
        <a:spcBef>
          <a:spcPts val="952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Volvo Broad Pro Digital" panose="020B0606030202080204" pitchFamily="34" charset="0"/>
          <a:cs typeface="+mn-cs"/>
        </a:defRPr>
      </a:lvl1pPr>
      <a:lvl2pPr marL="358775" indent="-176213" algn="l" defTabSz="967710" rtl="0" eaLnBrk="1" latinLnBrk="0" hangingPunct="1">
        <a:lnSpc>
          <a:spcPct val="114000"/>
        </a:lnSpc>
        <a:spcBef>
          <a:spcPts val="952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Volvo Broad Pro Digital" panose="020B0606030202080204" pitchFamily="34" charset="0"/>
          <a:cs typeface="+mn-cs"/>
        </a:defRPr>
      </a:lvl2pPr>
      <a:lvl3pPr marL="488950" indent="-130175" algn="l" defTabSz="967710" rtl="0" eaLnBrk="1" fontAlgn="base" latinLnBrk="0" hangingPunct="1">
        <a:lnSpc>
          <a:spcPct val="114000"/>
        </a:lnSpc>
        <a:spcBef>
          <a:spcPts val="952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Volvo Broad Pro Digital" panose="020B0606030202080204" pitchFamily="34" charset="0"/>
          <a:cs typeface="+mn-cs"/>
        </a:defRPr>
      </a:lvl3pPr>
      <a:lvl4pPr marL="654050" indent="-171450" algn="l" defTabSz="967710" rtl="0" eaLnBrk="1" latinLnBrk="0" hangingPunct="1">
        <a:lnSpc>
          <a:spcPct val="114000"/>
        </a:lnSpc>
        <a:spcBef>
          <a:spcPts val="952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Volvo Broad Pro Digital" panose="020B0606030202080204" pitchFamily="34" charset="0"/>
          <a:cs typeface="+mn-cs"/>
        </a:defRPr>
      </a:lvl4pPr>
      <a:lvl5pPr marL="765175" indent="-107950" algn="l" defTabSz="967710" rtl="0" eaLnBrk="1" latinLnBrk="0" hangingPunct="1">
        <a:lnSpc>
          <a:spcPct val="114000"/>
        </a:lnSpc>
        <a:spcBef>
          <a:spcPts val="952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Volvo Broad Pro Digital" panose="020B0606030202080204" pitchFamily="34" charset="0"/>
          <a:cs typeface="+mn-cs"/>
        </a:defRPr>
      </a:lvl5pPr>
      <a:lvl6pPr marL="2661201" indent="-241927" algn="l" defTabSz="967710" rtl="0" eaLnBrk="1" latinLnBrk="0" hangingPunct="1">
        <a:spcBef>
          <a:spcPct val="20000"/>
        </a:spcBef>
        <a:buFont typeface="Volvo Novum" panose="020B050304050206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spcBef>
          <a:spcPct val="20000"/>
        </a:spcBef>
        <a:buFont typeface="Volvo Novum" panose="020B050304050206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spcBef>
          <a:spcPct val="20000"/>
        </a:spcBef>
        <a:buFont typeface="Volvo Novum" panose="020B050304050206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spcBef>
          <a:spcPct val="20000"/>
        </a:spcBef>
        <a:buFont typeface="Volvo Novum" panose="020B050304050206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7">
          <p15:clr>
            <a:srgbClr val="F26B43"/>
          </p15:clr>
        </p15:guide>
        <p15:guide id="2" pos="483">
          <p15:clr>
            <a:srgbClr val="F26B43"/>
          </p15:clr>
        </p15:guide>
        <p15:guide id="4" pos="7491">
          <p15:clr>
            <a:srgbClr val="F26B43"/>
          </p15:clr>
        </p15:guide>
        <p15:guide id="5" pos="189">
          <p15:clr>
            <a:srgbClr val="F26B43"/>
          </p15:clr>
        </p15:guide>
        <p15:guide id="6" pos="7197">
          <p15:clr>
            <a:srgbClr val="F26B43"/>
          </p15:clr>
        </p15:guide>
        <p15:guide id="7" orient="horz" pos="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FA62-686C-7FDE-9AD5-E0EA2351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CF53B-3ADC-494C-A9D2-BDFF6B01BF2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2119-C55A-AD77-5D9A-0BDD72C8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74A49-E0A3-E63B-60BF-34EC4E55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D202EB-2B8F-0BFE-5298-59580408C5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sz="1400" dirty="0" err="1"/>
              <a:t>Payload</a:t>
            </a:r>
            <a:r>
              <a:rPr lang="nl-NL" sz="1400" dirty="0"/>
              <a:t> new </a:t>
            </a:r>
            <a:r>
              <a:rPr lang="nl-NL" sz="1400" dirty="0" err="1"/>
              <a:t>function</a:t>
            </a:r>
            <a:r>
              <a:rPr lang="nl-NL" sz="1400" dirty="0"/>
              <a:t>/ new </a:t>
            </a:r>
            <a:r>
              <a:rPr lang="nl-NL" sz="1400" dirty="0" err="1"/>
              <a:t>collar</a:t>
            </a:r>
            <a:r>
              <a:rPr lang="nl-NL" sz="1400" dirty="0"/>
              <a:t> type/ new </a:t>
            </a:r>
            <a:r>
              <a:rPr lang="nl-NL" sz="1400" dirty="0">
                <a:highlight>
                  <a:srgbClr val="FFFF00"/>
                </a:highlight>
              </a:rPr>
              <a:t>business area?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A29BC-A29B-B3C6-2996-8E59B0481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64A580-A005-DFC1-0CCC-7ED4AA8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Job information Change – </a:t>
            </a:r>
            <a:r>
              <a:rPr lang="nl-NL" sz="1800" dirty="0"/>
              <a:t>promotion / </a:t>
            </a:r>
            <a:r>
              <a:rPr lang="nl-NL" sz="1800" dirty="0" err="1"/>
              <a:t>demotion</a:t>
            </a:r>
            <a:endParaRPr lang="nl-N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A4CDD2-AEE7-1A1C-1B4F-33037C9C2F4E}"/>
              </a:ext>
            </a:extLst>
          </p:cNvPr>
          <p:cNvGraphicFramePr>
            <a:graphicFrameLocks noGrp="1"/>
          </p:cNvGraphicFramePr>
          <p:nvPr/>
        </p:nvGraphicFramePr>
        <p:xfrm>
          <a:off x="766762" y="1781437"/>
          <a:ext cx="8061627" cy="472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941">
                  <a:extLst>
                    <a:ext uri="{9D8B030D-6E8A-4147-A177-3AD203B41FA5}">
                      <a16:colId xmlns:a16="http://schemas.microsoft.com/office/drawing/2014/main" val="1798675275"/>
                    </a:ext>
                  </a:extLst>
                </a:gridCol>
                <a:gridCol w="1995525">
                  <a:extLst>
                    <a:ext uri="{9D8B030D-6E8A-4147-A177-3AD203B41FA5}">
                      <a16:colId xmlns:a16="http://schemas.microsoft.com/office/drawing/2014/main" val="998084844"/>
                    </a:ext>
                  </a:extLst>
                </a:gridCol>
                <a:gridCol w="2029268">
                  <a:extLst>
                    <a:ext uri="{9D8B030D-6E8A-4147-A177-3AD203B41FA5}">
                      <a16:colId xmlns:a16="http://schemas.microsoft.com/office/drawing/2014/main" val="1618225433"/>
                    </a:ext>
                  </a:extLst>
                </a:gridCol>
                <a:gridCol w="2475893">
                  <a:extLst>
                    <a:ext uri="{9D8B030D-6E8A-4147-A177-3AD203B41FA5}">
                      <a16:colId xmlns:a16="http://schemas.microsoft.com/office/drawing/2014/main" val="1847216780"/>
                    </a:ext>
                  </a:extLst>
                </a:gridCol>
              </a:tblGrid>
              <a:tr h="279165">
                <a:tc>
                  <a:txBody>
                    <a:bodyPr/>
                    <a:lstStyle/>
                    <a:p>
                      <a:r>
                        <a:rPr lang="nl-NL" sz="1000" dirty="0"/>
                        <a:t>Start proces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SuccesFactors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AFAS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1742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nl-NL" sz="1000" dirty="0"/>
                        <a:t>MSS – manager start functiewijziging op in 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Job information Change </a:t>
                      </a:r>
                    </a:p>
                    <a:p>
                      <a:endParaRPr lang="nl-NL" sz="1000" dirty="0"/>
                    </a:p>
                    <a:p>
                      <a:r>
                        <a:rPr lang="nl-NL" sz="1000" i="1" dirty="0"/>
                        <a:t>Velden gekoppeld aan de positie cursief maken!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Nieuwe functieregel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err="1"/>
                        <a:t>Combined</a:t>
                      </a:r>
                      <a:r>
                        <a:rPr lang="nl-NL" sz="1000" dirty="0"/>
                        <a:t> WF: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000" dirty="0"/>
                        <a:t>Promotion/</a:t>
                      </a:r>
                      <a:r>
                        <a:rPr lang="nl-NL" sz="1000" dirty="0" err="1"/>
                        <a:t>demotion</a:t>
                      </a:r>
                      <a:r>
                        <a:rPr lang="nl-NL" sz="1000" dirty="0"/>
                        <a:t> + </a:t>
                      </a:r>
                      <a:r>
                        <a:rPr lang="nl-NL" sz="1000" dirty="0" err="1"/>
                        <a:t>tranfer</a:t>
                      </a:r>
                      <a:r>
                        <a:rPr lang="nl-NL" sz="1000" dirty="0"/>
                        <a:t> </a:t>
                      </a:r>
                      <a:r>
                        <a:rPr lang="nl-NL" sz="1000" dirty="0" err="1"/>
                        <a:t>legal</a:t>
                      </a:r>
                      <a:r>
                        <a:rPr lang="nl-NL" sz="1000" dirty="0"/>
                        <a:t> </a:t>
                      </a:r>
                      <a:r>
                        <a:rPr lang="nl-NL" sz="1000" dirty="0" err="1"/>
                        <a:t>entity</a:t>
                      </a:r>
                      <a:endParaRPr lang="nl-NL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000" dirty="0"/>
                        <a:t>Transfer </a:t>
                      </a:r>
                      <a:r>
                        <a:rPr lang="nl-NL" sz="1000" dirty="0" err="1"/>
                        <a:t>lateral</a:t>
                      </a:r>
                      <a:r>
                        <a:rPr lang="nl-NL" sz="1000" dirty="0"/>
                        <a:t> move + transfer </a:t>
                      </a:r>
                      <a:r>
                        <a:rPr lang="nl-NL" sz="1000" dirty="0" err="1"/>
                        <a:t>legal</a:t>
                      </a:r>
                      <a:r>
                        <a:rPr lang="nl-NL" sz="1000" dirty="0"/>
                        <a:t> </a:t>
                      </a:r>
                      <a:r>
                        <a:rPr lang="nl-NL" sz="1000" dirty="0" err="1"/>
                        <a:t>entity</a:t>
                      </a:r>
                      <a:endParaRPr lang="nl-NL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000" dirty="0"/>
                        <a:t>Job change + Compensation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242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 in SF: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Promotion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Demotion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– Lateral move </a:t>
                      </a:r>
                      <a:r>
                        <a:rPr lang="nl-NL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(functiewijziging zonder wijziging in </a:t>
                      </a:r>
                      <a:r>
                        <a:rPr lang="nl-NL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r>
                        <a:rPr lang="nl-NL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Reclassification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Demotion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Lateral Move</a:t>
                      </a: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67710" rtl="0" eaLnBrk="1" latinLnBrk="0" hangingPunct="1">
                        <a:buFont typeface="+mj-lt"/>
                        <a:buNone/>
                      </a:pP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 Fields: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 / payroll ID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BU/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Manager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catalogue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employment</a:t>
                      </a:r>
                      <a:r>
                        <a:rPr lang="nl-NL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 (Blue </a:t>
                      </a:r>
                      <a:r>
                        <a:rPr lang="nl-NL" sz="10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collar</a:t>
                      </a:r>
                      <a:r>
                        <a:rPr lang="nl-NL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0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r>
                        <a:rPr lang="nl-NL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collar</a:t>
                      </a:r>
                      <a:r>
                        <a:rPr lang="nl-NL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type (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class (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apprentice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employee,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intern, trainee)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permanent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FTE, is fulltime employee, standard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weekly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Probationary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end date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 end 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67710" rtl="0" eaLnBrk="1" latinLnBrk="0" hangingPunct="1">
                        <a:buFont typeface="+mj-lt"/>
                        <a:buNone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trigger new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date new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medewerkercode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BA?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center code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?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code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new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collar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Checken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new contract /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rehire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&gt; nieuw veld AFAS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n/a?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new contract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AFAS.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compensation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 WF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 of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we want to have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somewhere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(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“Volvo overig” in AFAS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Business Area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type)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contract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doesn’t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check sheet new contract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more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63104"/>
                  </a:ext>
                </a:extLst>
              </a:tr>
            </a:tbl>
          </a:graphicData>
        </a:graphic>
      </p:graphicFrame>
      <p:pic>
        <p:nvPicPr>
          <p:cNvPr id="12" name="Afbeelding 11">
            <a:extLst>
              <a:ext uri="{FF2B5EF4-FFF2-40B4-BE49-F238E27FC236}">
                <a16:creationId xmlns:a16="http://schemas.microsoft.com/office/drawing/2014/main" id="{FB9692A1-9AB8-53B7-3D5F-5200C26A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45" y="698343"/>
            <a:ext cx="3354468" cy="375730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D2B6E18-E035-C8BC-F82C-F3E7F5DA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25" y="5073222"/>
            <a:ext cx="2105777" cy="130611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23CBF543-7176-A424-6E68-160A833F4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440" y="3649604"/>
            <a:ext cx="3332560" cy="141674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6224E07-EE1A-7D86-F11E-6FA90553A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962" y="4652576"/>
            <a:ext cx="3262278" cy="13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FA62-686C-7FDE-9AD5-E0EA2351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CF53B-3ADC-494C-A9D2-BDFF6B01BF2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2119-C55A-AD77-5D9A-0BDD72C8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74A49-E0A3-E63B-60BF-34EC4E55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D202EB-2B8F-0BFE-5298-59580408C5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sz="1400" dirty="0" err="1"/>
              <a:t>Payload</a:t>
            </a:r>
            <a:r>
              <a:rPr lang="nl-NL" sz="1400" dirty="0"/>
              <a:t> </a:t>
            </a:r>
            <a:r>
              <a:rPr lang="nl-NL" sz="1400" dirty="0" err="1"/>
              <a:t>rehire</a:t>
            </a:r>
            <a:endParaRPr lang="nl-NL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A29BC-A29B-B3C6-2996-8E59B0481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64A580-A005-DFC1-0CCC-7ED4AA8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Job information Change – </a:t>
            </a:r>
            <a:r>
              <a:rPr lang="nl-NL" sz="1800" dirty="0"/>
              <a:t>transfer LE</a:t>
            </a:r>
            <a:endParaRPr lang="nl-N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A4CDD2-AEE7-1A1C-1B4F-33037C9C2F4E}"/>
              </a:ext>
            </a:extLst>
          </p:cNvPr>
          <p:cNvGraphicFramePr>
            <a:graphicFrameLocks noGrp="1"/>
          </p:cNvGraphicFramePr>
          <p:nvPr/>
        </p:nvGraphicFramePr>
        <p:xfrm>
          <a:off x="766762" y="1868870"/>
          <a:ext cx="8262936" cy="321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49">
                  <a:extLst>
                    <a:ext uri="{9D8B030D-6E8A-4147-A177-3AD203B41FA5}">
                      <a16:colId xmlns:a16="http://schemas.microsoft.com/office/drawing/2014/main" val="1798675275"/>
                    </a:ext>
                  </a:extLst>
                </a:gridCol>
                <a:gridCol w="2048560">
                  <a:extLst>
                    <a:ext uri="{9D8B030D-6E8A-4147-A177-3AD203B41FA5}">
                      <a16:colId xmlns:a16="http://schemas.microsoft.com/office/drawing/2014/main" val="998084844"/>
                    </a:ext>
                  </a:extLst>
                </a:gridCol>
                <a:gridCol w="1671208">
                  <a:extLst>
                    <a:ext uri="{9D8B030D-6E8A-4147-A177-3AD203B41FA5}">
                      <a16:colId xmlns:a16="http://schemas.microsoft.com/office/drawing/2014/main" val="1618225433"/>
                    </a:ext>
                  </a:extLst>
                </a:gridCol>
                <a:gridCol w="2537719">
                  <a:extLst>
                    <a:ext uri="{9D8B030D-6E8A-4147-A177-3AD203B41FA5}">
                      <a16:colId xmlns:a16="http://schemas.microsoft.com/office/drawing/2014/main" val="1847216780"/>
                    </a:ext>
                  </a:extLst>
                </a:gridCol>
              </a:tblGrid>
              <a:tr h="279165">
                <a:tc>
                  <a:txBody>
                    <a:bodyPr/>
                    <a:lstStyle/>
                    <a:p>
                      <a:r>
                        <a:rPr lang="nl-NL" sz="1000" dirty="0"/>
                        <a:t>Start proces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SuccesFactors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AFAS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1742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nl-NL" sz="1000" dirty="0"/>
                        <a:t>MSS – manager start functiewijziging op in 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Job information Change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err="1"/>
                        <a:t>Rehire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err="1"/>
                        <a:t>Combined</a:t>
                      </a:r>
                      <a:r>
                        <a:rPr lang="nl-NL" sz="1000" dirty="0"/>
                        <a:t> WF: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000" dirty="0"/>
                        <a:t>Promotion/</a:t>
                      </a:r>
                      <a:r>
                        <a:rPr lang="nl-NL" sz="1000" dirty="0" err="1"/>
                        <a:t>demotion</a:t>
                      </a:r>
                      <a:r>
                        <a:rPr lang="nl-NL" sz="1000" dirty="0"/>
                        <a:t> + </a:t>
                      </a:r>
                      <a:r>
                        <a:rPr lang="nl-NL" sz="1000" dirty="0" err="1"/>
                        <a:t>tranfer</a:t>
                      </a:r>
                      <a:r>
                        <a:rPr lang="nl-NL" sz="1000" dirty="0"/>
                        <a:t> </a:t>
                      </a:r>
                      <a:r>
                        <a:rPr lang="nl-NL" sz="1000" dirty="0" err="1"/>
                        <a:t>legal</a:t>
                      </a:r>
                      <a:r>
                        <a:rPr lang="nl-NL" sz="1000" dirty="0"/>
                        <a:t> </a:t>
                      </a:r>
                      <a:r>
                        <a:rPr lang="nl-NL" sz="1000" dirty="0" err="1"/>
                        <a:t>entity</a:t>
                      </a:r>
                      <a:endParaRPr lang="nl-NL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000" dirty="0"/>
                        <a:t>Transfer </a:t>
                      </a:r>
                      <a:r>
                        <a:rPr lang="nl-NL" sz="1000" dirty="0" err="1"/>
                        <a:t>lateral</a:t>
                      </a:r>
                      <a:r>
                        <a:rPr lang="nl-NL" sz="1000" dirty="0"/>
                        <a:t> move + transfer </a:t>
                      </a:r>
                      <a:r>
                        <a:rPr lang="nl-NL" sz="1000" dirty="0" err="1"/>
                        <a:t>legal</a:t>
                      </a:r>
                      <a:r>
                        <a:rPr lang="nl-NL" sz="1000" dirty="0"/>
                        <a:t> </a:t>
                      </a:r>
                      <a:r>
                        <a:rPr lang="nl-NL" sz="1000" dirty="0" err="1"/>
                        <a:t>entity</a:t>
                      </a:r>
                      <a:endParaRPr lang="nl-NL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000" dirty="0"/>
                        <a:t>Job change + Compensation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2422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 in SF: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- Legal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(nieuwe functie binnen andere BV in NL of daarbuiten)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Lateral Transfer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 Fields:</a:t>
                      </a:r>
                    </a:p>
                    <a:p>
                      <a:pPr marL="171450" marR="0" lvl="0" indent="-17145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promotion/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/transfer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71450" marR="0" lvl="0" indent="-17145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trigger: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promotion/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transfer</a:t>
                      </a:r>
                    </a:p>
                    <a:p>
                      <a:pPr marL="171450" marR="0" lvl="0" indent="-17145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of LE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trigger: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Rehire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of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means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rehire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AFAS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 contract.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3254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141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37575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22186"/>
                  </a:ext>
                </a:extLst>
              </a:tr>
            </a:tbl>
          </a:graphicData>
        </a:graphic>
      </p:graphicFrame>
      <p:pic>
        <p:nvPicPr>
          <p:cNvPr id="10" name="Afbeelding 9">
            <a:extLst>
              <a:ext uri="{FF2B5EF4-FFF2-40B4-BE49-F238E27FC236}">
                <a16:creationId xmlns:a16="http://schemas.microsoft.com/office/drawing/2014/main" id="{734EB97F-035F-EE00-DBAC-627A0C05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404" y="874310"/>
            <a:ext cx="2828927" cy="18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FA62-686C-7FDE-9AD5-E0EA2351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CF53B-3ADC-494C-A9D2-BDFF6B01BF2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2119-C55A-AD77-5D9A-0BDD72C8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74A49-E0A3-E63B-60BF-34EC4E55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D202EB-2B8F-0BFE-5298-59580408C5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sz="1400" dirty="0" err="1"/>
              <a:t>Payload</a:t>
            </a:r>
            <a:r>
              <a:rPr lang="nl-NL" sz="1400" dirty="0"/>
              <a:t> New Contract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A29BC-A29B-B3C6-2996-8E59B0481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64A580-A005-DFC1-0CCC-7ED4AA8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Job information Change – </a:t>
            </a:r>
            <a:r>
              <a:rPr lang="nl-NL" sz="2000" dirty="0"/>
              <a:t>new contract?</a:t>
            </a:r>
            <a:endParaRPr lang="nl-N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A4CDD2-AEE7-1A1C-1B4F-33037C9C2F4E}"/>
              </a:ext>
            </a:extLst>
          </p:cNvPr>
          <p:cNvGraphicFramePr>
            <a:graphicFrameLocks noGrp="1"/>
          </p:cNvGraphicFramePr>
          <p:nvPr/>
        </p:nvGraphicFramePr>
        <p:xfrm>
          <a:off x="766762" y="1781437"/>
          <a:ext cx="7859526" cy="4211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909">
                  <a:extLst>
                    <a:ext uri="{9D8B030D-6E8A-4147-A177-3AD203B41FA5}">
                      <a16:colId xmlns:a16="http://schemas.microsoft.com/office/drawing/2014/main" val="1798675275"/>
                    </a:ext>
                  </a:extLst>
                </a:gridCol>
                <a:gridCol w="1971666">
                  <a:extLst>
                    <a:ext uri="{9D8B030D-6E8A-4147-A177-3AD203B41FA5}">
                      <a16:colId xmlns:a16="http://schemas.microsoft.com/office/drawing/2014/main" val="998084844"/>
                    </a:ext>
                  </a:extLst>
                </a:gridCol>
                <a:gridCol w="1780174">
                  <a:extLst>
                    <a:ext uri="{9D8B030D-6E8A-4147-A177-3AD203B41FA5}">
                      <a16:colId xmlns:a16="http://schemas.microsoft.com/office/drawing/2014/main" val="1618225433"/>
                    </a:ext>
                  </a:extLst>
                </a:gridCol>
                <a:gridCol w="2171777">
                  <a:extLst>
                    <a:ext uri="{9D8B030D-6E8A-4147-A177-3AD203B41FA5}">
                      <a16:colId xmlns:a16="http://schemas.microsoft.com/office/drawing/2014/main" val="1847216780"/>
                    </a:ext>
                  </a:extLst>
                </a:gridCol>
              </a:tblGrid>
              <a:tr h="279165">
                <a:tc>
                  <a:txBody>
                    <a:bodyPr/>
                    <a:lstStyle/>
                    <a:p>
                      <a:r>
                        <a:rPr lang="nl-NL" sz="1000" dirty="0"/>
                        <a:t>Start proces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SuccesFactors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AFAS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1742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nl-NL" sz="1000" dirty="0"/>
                        <a:t>MSS – manager start functiewijziging op in 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Job information Change - without change of </a:t>
                      </a:r>
                      <a:r>
                        <a:rPr lang="nl-NL" sz="1000" dirty="0" err="1"/>
                        <a:t>position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Nieuwe contractregel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242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 SF: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​Job Information Contract Change</a:t>
                      </a:r>
                    </a:p>
                    <a:p>
                      <a:pPr marL="171450" marR="0" lvl="0" indent="-17145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 information Data change</a:t>
                      </a: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 Fields: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 / payroll ID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 </a:t>
                      </a:r>
                      <a:r>
                        <a:rPr lang="nl-NL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 end date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 type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67710" rtl="0" eaLnBrk="1" latinLnBrk="0" hangingPunct="1">
                        <a:buFont typeface="+mj-lt"/>
                        <a:buNone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How do we make sure all payload fields are filled? Are they all mandatory?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trigger new contract: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date new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mwcode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+ match CLA code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End date?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Type of contract code = tabel?</a:t>
                      </a: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needs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match CLA code (NL18 = 01, NL24 =03, NL28 =04 is basis / NL20 = 02 is MTB)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belongs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contract – do we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somewhere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 contract type?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Waar passen we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bijv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seniority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date aan?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63104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 of Probation Period (N/A)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 Classification Change (N/A)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in schedule (N/A)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class change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of Contract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N/A.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N/A.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contract of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Rehire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new contract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Geen connectie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catalogue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– geen connectie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FTE / werkuren WF in AFAS starten – geen connectie.</a:t>
                      </a:r>
                    </a:p>
                    <a:p>
                      <a:pPr marL="228600" indent="-228600" algn="l" defTabSz="967710" rtl="0" eaLnBrk="1" latinLnBrk="0" hangingPunct="1">
                        <a:buFont typeface="+mj-lt"/>
                        <a:buAutoNum type="arabicPeriod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Nieuw dienstverband =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rehire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willen we dit koppelen?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is dit contract type of contract end date?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fields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change?</a:t>
                      </a:r>
                      <a:endParaRPr lang="nl-N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3254"/>
                  </a:ext>
                </a:extLst>
              </a:tr>
            </a:tbl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91FA1125-C150-28DE-29D8-765F2C58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838" y="224832"/>
            <a:ext cx="3219762" cy="369115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C816922-E18E-2A53-39E2-F5D9EABC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85" y="3300549"/>
            <a:ext cx="2514578" cy="15596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A2BDDE5-2A5A-F3D5-434C-DB3844CA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07" y="4883319"/>
            <a:ext cx="2224625" cy="110355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9EB8A2A-DDE1-5571-70EA-AAA469EFCF6D}"/>
              </a:ext>
            </a:extLst>
          </p:cNvPr>
          <p:cNvSpPr txBox="1"/>
          <p:nvPr/>
        </p:nvSpPr>
        <p:spPr>
          <a:xfrm>
            <a:off x="635881" y="26035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Concept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3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5974A-3FAF-2E81-08B7-26669A4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A37C4-D6CB-4E92-AC9C-FC58BBDBA39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45F2D-4157-FAF7-92C0-A4D6BC74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47EEE-A923-E41D-0A7A-BFB0FA04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F9B3D-F246-5ED4-E155-13612A0AE1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0B3A1-F85B-23AE-9738-5ADFD39B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7" y="477695"/>
            <a:ext cx="6387076" cy="4094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A8A706-8ECD-FAB3-CECC-2455BA08F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9" y="3581284"/>
            <a:ext cx="6072187" cy="126296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4376608-7EA1-A8B2-6F5F-D10806C0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53" y="531159"/>
            <a:ext cx="5650047" cy="44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4065C-6C27-0427-A5A7-CB8EF2D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A37C4-D6CB-4E92-AC9C-FC58BBDBA39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648AB-ACDC-047A-1C5F-5A309D09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74B0-6FBC-B03B-9893-2609637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ECA6-323D-CB1E-D1A9-4B7CE30EAA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1FD3C-CEFC-013D-3760-879B7AE7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8" y="884450"/>
            <a:ext cx="6395258" cy="37615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DD4EDFE-1B13-3FE6-8B7D-D045873F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90" y="747519"/>
            <a:ext cx="6206338" cy="38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4065C-6C27-0427-A5A7-CB8EF2D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A37C4-D6CB-4E92-AC9C-FC58BBDBA39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648AB-ACDC-047A-1C5F-5A309D09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74B0-6FBC-B03B-9893-2609637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ECA6-323D-CB1E-D1A9-4B7CE30EAA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257A6-03A7-3DC1-FB29-DCECD348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8" y="744998"/>
            <a:ext cx="5760189" cy="344266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61F19A-37DA-ED6A-3300-17DD3D12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90" y="1777944"/>
            <a:ext cx="5486073" cy="42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FA62-686C-7FDE-9AD5-E0EA2351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CF53B-3ADC-494C-A9D2-BDFF6B01BF2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2119-C55A-AD77-5D9A-0BDD72C8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74A49-E0A3-E63B-60BF-34EC4E55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D202EB-2B8F-0BFE-5298-59580408C5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sz="1400" dirty="0" err="1"/>
              <a:t>Payload</a:t>
            </a:r>
            <a:r>
              <a:rPr lang="nl-NL" sz="1400" dirty="0"/>
              <a:t> new </a:t>
            </a:r>
            <a:r>
              <a:rPr lang="nl-NL" sz="1400" dirty="0" err="1"/>
              <a:t>salary</a:t>
            </a:r>
            <a:endParaRPr lang="nl-NL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A29BC-A29B-B3C6-2996-8E59B0481D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64A580-A005-DFC1-0CCC-7ED4AA8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Compensation change - </a:t>
            </a:r>
            <a:r>
              <a:rPr lang="nl-NL" sz="2000" dirty="0"/>
              <a:t>salariswijziging</a:t>
            </a:r>
            <a:endParaRPr lang="nl-N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A4CDD2-AEE7-1A1C-1B4F-33037C9C2F4E}"/>
              </a:ext>
            </a:extLst>
          </p:cNvPr>
          <p:cNvGraphicFramePr>
            <a:graphicFrameLocks noGrp="1"/>
          </p:cNvGraphicFramePr>
          <p:nvPr/>
        </p:nvGraphicFramePr>
        <p:xfrm>
          <a:off x="766762" y="1739294"/>
          <a:ext cx="7450836" cy="488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7">
                  <a:extLst>
                    <a:ext uri="{9D8B030D-6E8A-4147-A177-3AD203B41FA5}">
                      <a16:colId xmlns:a16="http://schemas.microsoft.com/office/drawing/2014/main" val="1798675275"/>
                    </a:ext>
                  </a:extLst>
                </a:gridCol>
                <a:gridCol w="1758311">
                  <a:extLst>
                    <a:ext uri="{9D8B030D-6E8A-4147-A177-3AD203B41FA5}">
                      <a16:colId xmlns:a16="http://schemas.microsoft.com/office/drawing/2014/main" val="998084844"/>
                    </a:ext>
                  </a:extLst>
                </a:gridCol>
                <a:gridCol w="1606061">
                  <a:extLst>
                    <a:ext uri="{9D8B030D-6E8A-4147-A177-3AD203B41FA5}">
                      <a16:colId xmlns:a16="http://schemas.microsoft.com/office/drawing/2014/main" val="1618225433"/>
                    </a:ext>
                  </a:extLst>
                </a:gridCol>
                <a:gridCol w="2119357">
                  <a:extLst>
                    <a:ext uri="{9D8B030D-6E8A-4147-A177-3AD203B41FA5}">
                      <a16:colId xmlns:a16="http://schemas.microsoft.com/office/drawing/2014/main" val="1847216780"/>
                    </a:ext>
                  </a:extLst>
                </a:gridCol>
              </a:tblGrid>
              <a:tr h="279165">
                <a:tc>
                  <a:txBody>
                    <a:bodyPr/>
                    <a:lstStyle/>
                    <a:p>
                      <a:r>
                        <a:rPr lang="nl-NL" sz="1000" dirty="0"/>
                        <a:t>Start proces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SuccesFactors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AFAS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1742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/>
                        <a:t>MSS – manager start compensatiewijziging op in 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Compensation information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Nieuwe salarisregel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err="1"/>
                        <a:t>Combined</a:t>
                      </a:r>
                      <a:r>
                        <a:rPr lang="nl-NL" sz="1000" dirty="0"/>
                        <a:t> WF: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/>
                        <a:t>Job change + Compensation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242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 in SF: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</a:t>
                      </a: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nl-NL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Acting Allowance/ Additional Salary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 Salary Review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Collective Labor Agreement Adjustment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 Car Eligibility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Flat rate increase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 Salary Change (Promotion/Demotion/Lateral Movement)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 and compliant adjustment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Seniority Wage Progression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Term Incentive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Term Incentive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 Bonus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Time Bonus </a:t>
                      </a:r>
                    </a:p>
                    <a:p>
                      <a:pPr marL="228600" indent="-22860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 Bonus 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assignment / hire-rehire / no change to pay</a:t>
                      </a: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67710" rtl="0" eaLnBrk="1" latinLnBrk="0" hangingPunct="1"/>
                      <a:r>
                        <a:rPr lang="nl-NL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 Fields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 / payroll ID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 (NLD)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Eligible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Benefit (y/n)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Eligible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Car (y/n)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Checked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manager (y/n)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Payroll ID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 = Base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EUR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13,32)</a:t>
                      </a:r>
                    </a:p>
                    <a:p>
                      <a:pPr marL="0" algn="l" defTabSz="967710" rtl="0" eaLnBrk="1" latinLnBrk="0" hangingPunct="1"/>
                      <a:endParaRPr lang="nl-N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trigger new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date new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mwcode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 code (U, V)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PtID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bonus?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nl-NL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nl-NL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nl-NL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code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N/A?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228600" marR="0" lvl="0" indent="-22860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67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do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BT (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Taroen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6771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Acting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allowance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NL in SF?</a:t>
                      </a:r>
                    </a:p>
                    <a:p>
                      <a:pPr marL="0" indent="0" algn="l" defTabSz="967710" rtl="0" eaLnBrk="1" latinLnBrk="0" hangingPunct="1">
                        <a:buFont typeface="Arial" panose="020B0604020202020204" pitchFamily="34" charset="0"/>
                        <a:buNone/>
                      </a:pPr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67710" rtl="0" eaLnBrk="1" latinLnBrk="0" hangingPunct="1"/>
                      <a:endParaRPr lang="nl-N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631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AE333D9-B6B5-3FA6-6682-2CB27487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53" y="648092"/>
            <a:ext cx="3828286" cy="527984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9F9ABB3-0F93-CCD8-94E9-47598C7F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37" y="4929360"/>
            <a:ext cx="2740802" cy="12982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B5956E4-17BF-A3BC-DFBE-5E1717115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80" y="5069901"/>
            <a:ext cx="2894557" cy="11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A7BC8-048A-9E0A-F94F-BAAB8363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A37C4-D6CB-4E92-AC9C-FC58BBDBA39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A234B-3579-01E1-C936-D7E013D6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0F0A-8EC0-63DA-F436-469738D4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E0C3C-CE63-7DA0-B28C-EEA2DEE61E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B37F3-70B0-61E2-4372-02FC8B6C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" y="159511"/>
            <a:ext cx="5391150" cy="621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B6157-F516-AEBE-57EF-F9733A5F1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98" y="4061524"/>
            <a:ext cx="7927402" cy="2473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36738-F7AB-55EF-B7C7-852D7EE9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097" y="401685"/>
            <a:ext cx="5700903" cy="36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A7BC8-048A-9E0A-F94F-BAAB8363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A37C4-D6CB-4E92-AC9C-FC58BBDBA39E}" type="datetime1">
              <a:rPr kumimoji="0" lang="sv-S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A234B-3579-01E1-C936-D7E013D6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t>Department name | Document name/ Issuer | Classification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0F0A-8EC0-63DA-F436-469738D4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676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B9EDD-1740-4E4A-8601-A7D0893F42E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lvo Novum"/>
                <a:ea typeface="+mn-ea"/>
                <a:cs typeface="+mn-cs"/>
              </a:rPr>
              <a:pPr marL="0" marR="0" lvl="0" indent="0" algn="r" defTabSz="96761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lvo Novum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E0C3C-CE63-7DA0-B28C-EEA2DEE61E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236738-F7AB-55EF-B7C7-852D7EE9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97" y="401685"/>
            <a:ext cx="5700903" cy="365983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845DFC8-AC73-3040-CCE0-84BC5B67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6" y="174531"/>
            <a:ext cx="5188604" cy="6292111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F74D397-59EB-FF4E-32C0-DF4D25DB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465" y="4133850"/>
            <a:ext cx="8629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olvo Template">
  <a:themeElements>
    <a:clrScheme name="Volvo colors V3">
      <a:dk1>
        <a:srgbClr val="000000"/>
      </a:dk1>
      <a:lt1>
        <a:srgbClr val="FFFFFF"/>
      </a:lt1>
      <a:dk2>
        <a:srgbClr val="53565A"/>
      </a:dk2>
      <a:lt2>
        <a:srgbClr val="E8E5E3"/>
      </a:lt2>
      <a:accent1>
        <a:srgbClr val="202A44"/>
      </a:accent1>
      <a:accent2>
        <a:srgbClr val="A7A8A9"/>
      </a:accent2>
      <a:accent3>
        <a:srgbClr val="8DC9BF"/>
      </a:accent3>
      <a:accent4>
        <a:srgbClr val="678C96"/>
      </a:accent4>
      <a:accent5>
        <a:srgbClr val="A8D46B"/>
      </a:accent5>
      <a:accent6>
        <a:srgbClr val="53565A"/>
      </a:accent6>
      <a:hlink>
        <a:srgbClr val="396976"/>
      </a:hlink>
      <a:folHlink>
        <a:srgbClr val="96B0B6"/>
      </a:folHlink>
    </a:clrScheme>
    <a:fontScheme name="Volvo">
      <a:majorFont>
        <a:latin typeface="Volvo Novum Medium"/>
        <a:ea typeface=""/>
        <a:cs typeface=""/>
      </a:majorFont>
      <a:minorFont>
        <a:latin typeface="Volvo Nov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noFill/>
        </a:ln>
      </a:spPr>
      <a:bodyPr rtlCol="0" anchor="ctr"/>
      <a:lstStyle>
        <a:defPPr algn="ctr">
          <a:lnSpc>
            <a:spcPct val="114000"/>
          </a:lnSpc>
          <a:spcBef>
            <a:spcPts val="952"/>
          </a:spcBef>
          <a:defRPr sz="18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888B8D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4000"/>
          </a:lnSpc>
          <a:spcBef>
            <a:spcPts val="952"/>
          </a:spcBef>
          <a:defRPr sz="1800" dirty="0" err="1" smtClean="0"/>
        </a:defPPr>
      </a:lstStyle>
    </a:txDef>
  </a:objectDefaults>
  <a:extraClrSchemeLst/>
  <a:custClrLst>
    <a:custClr name="Volvo Grey One">
      <a:srgbClr val="E1DFDD"/>
    </a:custClr>
    <a:custClr name="Volvo Leaf One">
      <a:srgbClr val="C8E691"/>
    </a:custClr>
    <a:custClr name="Volvo Teal One">
      <a:srgbClr val="B8DED8"/>
    </a:custClr>
    <a:custClr name="Volvo Flow One">
      <a:srgbClr val="396976"/>
    </a:custClr>
    <a:custClr name="Volvo Dark Blue">
      <a:srgbClr val="202A44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olvo Grey Two">
      <a:srgbClr val="A7A8A9"/>
    </a:custClr>
    <a:custClr name="Volvo Leaf Two">
      <a:srgbClr val="A8D46B"/>
    </a:custClr>
    <a:custClr name="Volvo Teal Two">
      <a:srgbClr val="8DC9BF"/>
    </a:custClr>
    <a:custClr name="Volvo Flow Two">
      <a:srgbClr val="678C96"/>
    </a:custClr>
    <a:custClr name="Volvo Black">
      <a:srgbClr val="00000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olvo Grey Three">
      <a:srgbClr val="888B8D"/>
    </a:custClr>
    <a:custClr name="Volvo Leaf Three">
      <a:srgbClr val="8FC54E"/>
    </a:custClr>
    <a:custClr name="Volvo Teal Three">
      <a:srgbClr val="66B3A6"/>
    </a:custClr>
    <a:custClr name="Volvo Flow Three">
      <a:srgbClr val="96B0B6"/>
    </a:custClr>
    <a:custClr name="Volvo White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olvo Grey Four">
      <a:srgbClr val="53565A"/>
    </a:custClr>
    <a:custClr name="Volvo Leaf Four">
      <a:srgbClr val="78B833"/>
    </a:custClr>
    <a:custClr name="Volvo Teal Fours">
      <a:srgbClr val="50A294"/>
    </a:custClr>
    <a:custClr name="Volvo Flow Four">
      <a:srgbClr val="C3D2D6"/>
    </a:custClr>
  </a:custClrLst>
  <a:extLst>
    <a:ext uri="{05A4C25C-085E-4340-85A3-A5531E510DB2}">
      <thm15:themeFamily xmlns:thm15="http://schemas.microsoft.com/office/thememl/2012/main" name="Volvo Group_template_new_20210901.potx" id="{F5602CD0-50A1-4902-9886-89B4FDDA0C2B}" vid="{F0B3A50A-5579-4587-A220-FA12069062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Breedbeeld</PresentationFormat>
  <Paragraphs>225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Volvo Broad Pro</vt:lpstr>
      <vt:lpstr>Volvo Broad Pro Digital</vt:lpstr>
      <vt:lpstr>Volvo Novum</vt:lpstr>
      <vt:lpstr>Volvo Novum Medium</vt:lpstr>
      <vt:lpstr>Volvo Template</vt:lpstr>
      <vt:lpstr>Job information Change – promotion / demotion</vt:lpstr>
      <vt:lpstr>Job information Change – transfer LE</vt:lpstr>
      <vt:lpstr>Job information Change – new contract?</vt:lpstr>
      <vt:lpstr>PowerPoint-presentatie</vt:lpstr>
      <vt:lpstr>PowerPoint-presentatie</vt:lpstr>
      <vt:lpstr>PowerPoint-presentatie</vt:lpstr>
      <vt:lpstr>Compensation change - salariswijziging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information Change – promotion / demotion</dc:title>
  <dc:creator>van Weelden Manon</dc:creator>
  <cp:lastModifiedBy>van Weelden Manon</cp:lastModifiedBy>
  <cp:revision>1</cp:revision>
  <dcterms:created xsi:type="dcterms:W3CDTF">2024-04-15T14:40:06Z</dcterms:created>
  <dcterms:modified xsi:type="dcterms:W3CDTF">2024-04-15T14:41:46Z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2024-04-15T14:41:46Z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f3b61046-842c-487f-ab75-b4c512e08124</vt:lpwstr>
  </property>
  <property fmtid="{D5CDD505-2E9C-101B-9397-08002B2CF9AE}" pid="8" name="MSIP_Label_19540963-e559-4020-8a90-fe8a502c2801_ContentBits">
    <vt:lpwstr>0</vt:lpwstr>
  </property>
</Properties>
</file>