
<file path=[Content_Types].xml><?xml version="1.0" encoding="utf-8"?>
<Types xmlns="http://schemas.openxmlformats.org/package/2006/content-types">
  <Default Extension="png" ContentType="image/png"/>
  <Default Extension="m4a" ContentType="audio/mp4"/>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5"/>
  </p:notesMasterIdLst>
  <p:sldIdLst>
    <p:sldId id="256" r:id="rId2"/>
    <p:sldId id="260" r:id="rId3"/>
    <p:sldId id="261" r:id="rId4"/>
    <p:sldId id="259" r:id="rId5"/>
    <p:sldId id="309" r:id="rId6"/>
    <p:sldId id="267" r:id="rId7"/>
    <p:sldId id="307" r:id="rId8"/>
    <p:sldId id="308" r:id="rId9"/>
    <p:sldId id="313" r:id="rId10"/>
    <p:sldId id="268" r:id="rId11"/>
    <p:sldId id="311" r:id="rId12"/>
    <p:sldId id="279" r:id="rId13"/>
    <p:sldId id="310" r:id="rId14"/>
  </p:sldIdLst>
  <p:sldSz cx="9144000" cy="5143500" type="screen16x9"/>
  <p:notesSz cx="6858000" cy="9144000"/>
  <p:embeddedFontLst>
    <p:embeddedFont>
      <p:font typeface="Poppins" panose="020B0604020202020204" charset="0"/>
      <p:regular r:id="rId16"/>
      <p:bold r:id="rId17"/>
      <p:italic r:id="rId18"/>
      <p:boldItalic r:id="rId19"/>
    </p:embeddedFont>
    <p:embeddedFont>
      <p:font typeface="IBM Plex Mono"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5971CF1-064C-4B32-A838-2F6244A8F0FE}">
  <a:tblStyle styleId="{15971CF1-064C-4B32-A838-2F6244A8F0F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0" d="100"/>
          <a:sy n="130" d="100"/>
        </p:scale>
        <p:origin x="15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7"/>
        <p:cNvGrpSpPr/>
        <p:nvPr/>
      </p:nvGrpSpPr>
      <p:grpSpPr>
        <a:xfrm>
          <a:off x="0" y="0"/>
          <a:ext cx="0" cy="0"/>
          <a:chOff x="0" y="0"/>
          <a:chExt cx="0" cy="0"/>
        </a:xfrm>
      </p:grpSpPr>
      <p:sp>
        <p:nvSpPr>
          <p:cNvPr id="1428" name="Google Shape;1428;gd1bf8d60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9" name="Google Shape;1429;gd1bf8d60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4"/>
        <p:cNvGrpSpPr/>
        <p:nvPr/>
      </p:nvGrpSpPr>
      <p:grpSpPr>
        <a:xfrm>
          <a:off x="0" y="0"/>
          <a:ext cx="0" cy="0"/>
          <a:chOff x="0" y="0"/>
          <a:chExt cx="0" cy="0"/>
        </a:xfrm>
      </p:grpSpPr>
      <p:sp>
        <p:nvSpPr>
          <p:cNvPr id="2215" name="Google Shape;2215;g24ef22aa1ac_0_1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6" name="Google Shape;2216;g24ef22aa1ac_0_1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p:cNvGrpSpPr/>
        <p:nvPr/>
      </p:nvGrpSpPr>
      <p:grpSpPr>
        <a:xfrm>
          <a:off x="0" y="0"/>
          <a:ext cx="0" cy="0"/>
          <a:chOff x="0" y="0"/>
          <a:chExt cx="0" cy="0"/>
        </a:xfrm>
      </p:grpSpPr>
      <p:sp>
        <p:nvSpPr>
          <p:cNvPr id="1528" name="Google Shape;1528;g24ed99bf1a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2"/>
        <p:cNvGrpSpPr/>
        <p:nvPr/>
      </p:nvGrpSpPr>
      <p:grpSpPr>
        <a:xfrm>
          <a:off x="0" y="0"/>
          <a:ext cx="0" cy="0"/>
          <a:chOff x="0" y="0"/>
          <a:chExt cx="0" cy="0"/>
        </a:xfrm>
      </p:grpSpPr>
      <p:sp>
        <p:nvSpPr>
          <p:cNvPr id="1543" name="Google Shape;1543;g24ed99bf1a4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4" name="Google Shape;1544;g24ed99bf1a4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21282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8"/>
        <p:cNvGrpSpPr/>
        <p:nvPr/>
      </p:nvGrpSpPr>
      <p:grpSpPr>
        <a:xfrm>
          <a:off x="0" y="0"/>
          <a:ext cx="0" cy="0"/>
          <a:chOff x="0" y="0"/>
          <a:chExt cx="0" cy="0"/>
        </a:xfrm>
      </p:grpSpPr>
      <p:sp>
        <p:nvSpPr>
          <p:cNvPr id="1839" name="Google Shape;1839;g24ed99bf1a4_0_9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0" name="Google Shape;1840;g24ed99bf1a4_0_9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8"/>
        <p:cNvGrpSpPr/>
        <p:nvPr/>
      </p:nvGrpSpPr>
      <p:grpSpPr>
        <a:xfrm>
          <a:off x="0" y="0"/>
          <a:ext cx="0" cy="0"/>
          <a:chOff x="0" y="0"/>
          <a:chExt cx="0" cy="0"/>
        </a:xfrm>
      </p:grpSpPr>
      <p:sp>
        <p:nvSpPr>
          <p:cNvPr id="1839" name="Google Shape;1839;g24ed99bf1a4_0_9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0" name="Google Shape;1840;g24ed99bf1a4_0_9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79457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8"/>
        <p:cNvGrpSpPr/>
        <p:nvPr/>
      </p:nvGrpSpPr>
      <p:grpSpPr>
        <a:xfrm>
          <a:off x="0" y="0"/>
          <a:ext cx="0" cy="0"/>
          <a:chOff x="0" y="0"/>
          <a:chExt cx="0" cy="0"/>
        </a:xfrm>
      </p:grpSpPr>
      <p:sp>
        <p:nvSpPr>
          <p:cNvPr id="1839" name="Google Shape;1839;g24ed99bf1a4_0_9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0" name="Google Shape;1840;g24ed99bf1a4_0_9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75400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3"/>
        <p:cNvGrpSpPr/>
        <p:nvPr/>
      </p:nvGrpSpPr>
      <p:grpSpPr>
        <a:xfrm>
          <a:off x="0" y="0"/>
          <a:ext cx="0" cy="0"/>
          <a:chOff x="0" y="0"/>
          <a:chExt cx="0" cy="0"/>
        </a:xfrm>
      </p:grpSpPr>
      <p:sp>
        <p:nvSpPr>
          <p:cNvPr id="1854" name="Google Shape;1854;g24ed99bf1a4_0_1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5" name="Google Shape;1855;g24ed99bf1a4_0_1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3255180" y="-2900775"/>
            <a:ext cx="10039930" cy="6871129"/>
            <a:chOff x="-3102780" y="-2727750"/>
            <a:chExt cx="10039930" cy="6871129"/>
          </a:xfrm>
        </p:grpSpPr>
        <p:grpSp>
          <p:nvGrpSpPr>
            <p:cNvPr id="10" name="Google Shape;10;p2"/>
            <p:cNvGrpSpPr/>
            <p:nvPr/>
          </p:nvGrpSpPr>
          <p:grpSpPr>
            <a:xfrm rot="-7778255">
              <a:off x="-2414440" y="-1445047"/>
              <a:ext cx="5355679" cy="4305724"/>
              <a:chOff x="7103825" y="-713112"/>
              <a:chExt cx="3785226" cy="3043150"/>
            </a:xfrm>
          </p:grpSpPr>
          <p:sp>
            <p:nvSpPr>
              <p:cNvPr id="11" name="Google Shape;11;p2"/>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 name="Google Shape;12;p2"/>
              <p:cNvPicPr preferRelativeResize="0"/>
              <p:nvPr/>
            </p:nvPicPr>
            <p:blipFill rotWithShape="1">
              <a:blip r:embed="rId2">
                <a:alphaModFix/>
              </a:blip>
              <a:srcRect t="17657" b="17663"/>
              <a:stretch/>
            </p:blipFill>
            <p:spPr>
              <a:xfrm>
                <a:off x="7103825" y="-713112"/>
                <a:ext cx="3785226" cy="2888974"/>
              </a:xfrm>
              <a:prstGeom prst="rect">
                <a:avLst/>
              </a:prstGeom>
              <a:noFill/>
              <a:ln>
                <a:noFill/>
              </a:ln>
            </p:spPr>
          </p:pic>
        </p:grpSp>
        <p:sp>
          <p:nvSpPr>
            <p:cNvPr id="13" name="Google Shape;13;p2"/>
            <p:cNvSpPr/>
            <p:nvPr/>
          </p:nvSpPr>
          <p:spPr>
            <a:xfrm>
              <a:off x="-289323" y="-166742"/>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2700000">
              <a:off x="917817" y="-2200499"/>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01475" y="-361175"/>
              <a:ext cx="7138625" cy="819350"/>
            </a:xfrm>
            <a:custGeom>
              <a:avLst/>
              <a:gdLst/>
              <a:ahLst/>
              <a:cxnLst/>
              <a:rect l="l" t="t" r="r" b="b"/>
              <a:pathLst>
                <a:path w="285545" h="32774" extrusionOk="0">
                  <a:moveTo>
                    <a:pt x="0" y="32774"/>
                  </a:moveTo>
                  <a:lnTo>
                    <a:pt x="188861" y="32774"/>
                  </a:lnTo>
                  <a:lnTo>
                    <a:pt x="221636" y="0"/>
                  </a:lnTo>
                  <a:lnTo>
                    <a:pt x="285545" y="0"/>
                  </a:lnTo>
                </a:path>
              </a:pathLst>
            </a:custGeom>
            <a:noFill/>
            <a:ln w="9525" cap="flat" cmpd="sng">
              <a:solidFill>
                <a:schemeClr val="dk2"/>
              </a:solidFill>
              <a:prstDash val="solid"/>
              <a:round/>
              <a:headEnd type="none" w="med" len="med"/>
              <a:tailEnd type="none" w="med" len="med"/>
            </a:ln>
          </p:spPr>
        </p:sp>
        <p:sp>
          <p:nvSpPr>
            <p:cNvPr id="16" name="Google Shape;16;p2"/>
            <p:cNvSpPr/>
            <p:nvPr/>
          </p:nvSpPr>
          <p:spPr>
            <a:xfrm rot="5400000">
              <a:off x="1110859" y="-1245788"/>
              <a:ext cx="577450" cy="3045475"/>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654013" y="-781254"/>
              <a:ext cx="687411" cy="2731351"/>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2"/>
            <p:cNvGrpSpPr/>
            <p:nvPr/>
          </p:nvGrpSpPr>
          <p:grpSpPr>
            <a:xfrm flipH="1">
              <a:off x="4446909" y="391151"/>
              <a:ext cx="134044" cy="134013"/>
              <a:chOff x="1101075" y="2142375"/>
              <a:chExt cx="439200" cy="439100"/>
            </a:xfrm>
          </p:grpSpPr>
          <p:sp>
            <p:nvSpPr>
              <p:cNvPr id="19" name="Google Shape;19;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flipH="1">
              <a:off x="1373609" y="694563"/>
              <a:ext cx="134044" cy="134013"/>
              <a:chOff x="1101075" y="2142375"/>
              <a:chExt cx="439200" cy="439100"/>
            </a:xfrm>
          </p:grpSpPr>
          <p:sp>
            <p:nvSpPr>
              <p:cNvPr id="22" name="Google Shape;22;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2"/>
            <p:cNvGrpSpPr/>
            <p:nvPr/>
          </p:nvGrpSpPr>
          <p:grpSpPr>
            <a:xfrm flipH="1">
              <a:off x="1086834" y="957463"/>
              <a:ext cx="134044" cy="134013"/>
              <a:chOff x="1101075" y="2142375"/>
              <a:chExt cx="439200" cy="439100"/>
            </a:xfrm>
          </p:grpSpPr>
          <p:sp>
            <p:nvSpPr>
              <p:cNvPr id="25" name="Google Shape;25;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7;p2"/>
            <p:cNvGrpSpPr/>
            <p:nvPr/>
          </p:nvGrpSpPr>
          <p:grpSpPr>
            <a:xfrm flipH="1">
              <a:off x="277709" y="957463"/>
              <a:ext cx="134044" cy="134013"/>
              <a:chOff x="1101075" y="2142375"/>
              <a:chExt cx="439200" cy="439100"/>
            </a:xfrm>
          </p:grpSpPr>
          <p:sp>
            <p:nvSpPr>
              <p:cNvPr id="28" name="Google Shape;28;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flipH="1">
              <a:off x="277709" y="640813"/>
              <a:ext cx="134044" cy="134013"/>
              <a:chOff x="1101075" y="2142375"/>
              <a:chExt cx="439200" cy="439100"/>
            </a:xfrm>
          </p:grpSpPr>
          <p:sp>
            <p:nvSpPr>
              <p:cNvPr id="31" name="Google Shape;31;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3" name="Google Shape;33;p2"/>
          <p:cNvGrpSpPr/>
          <p:nvPr/>
        </p:nvGrpSpPr>
        <p:grpSpPr>
          <a:xfrm>
            <a:off x="6385735" y="3039700"/>
            <a:ext cx="3920501" cy="3213899"/>
            <a:chOff x="6309535" y="2842975"/>
            <a:chExt cx="3920501" cy="3213899"/>
          </a:xfrm>
        </p:grpSpPr>
        <p:pic>
          <p:nvPicPr>
            <p:cNvPr id="34" name="Google Shape;34;p2"/>
            <p:cNvPicPr preferRelativeResize="0"/>
            <p:nvPr/>
          </p:nvPicPr>
          <p:blipFill rotWithShape="1">
            <a:blip r:embed="rId3">
              <a:alphaModFix/>
            </a:blip>
            <a:srcRect l="16960" t="24718" r="7121" b="26177"/>
            <a:stretch/>
          </p:blipFill>
          <p:spPr>
            <a:xfrm>
              <a:off x="6309535" y="3064650"/>
              <a:ext cx="3920501" cy="2992224"/>
            </a:xfrm>
            <a:prstGeom prst="rect">
              <a:avLst/>
            </a:prstGeom>
            <a:noFill/>
            <a:ln>
              <a:noFill/>
            </a:ln>
          </p:spPr>
        </p:pic>
        <p:sp>
          <p:nvSpPr>
            <p:cNvPr id="35" name="Google Shape;35;p2"/>
            <p:cNvSpPr/>
            <p:nvPr/>
          </p:nvSpPr>
          <p:spPr>
            <a:xfrm rot="10800000">
              <a:off x="7535449" y="294113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a:off x="7694795" y="2941747"/>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280400" y="3719575"/>
              <a:ext cx="582050" cy="582425"/>
              <a:chOff x="959750" y="3039275"/>
              <a:chExt cx="582050" cy="582425"/>
            </a:xfrm>
          </p:grpSpPr>
          <p:sp>
            <p:nvSpPr>
              <p:cNvPr id="38" name="Google Shape;38;p2"/>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2"/>
            <p:cNvSpPr/>
            <p:nvPr/>
          </p:nvSpPr>
          <p:spPr>
            <a:xfrm>
              <a:off x="8430775" y="2842975"/>
              <a:ext cx="480893" cy="475828"/>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2"/>
            <p:cNvGrpSpPr/>
            <p:nvPr/>
          </p:nvGrpSpPr>
          <p:grpSpPr>
            <a:xfrm>
              <a:off x="8337812" y="3492483"/>
              <a:ext cx="699928" cy="1651024"/>
              <a:chOff x="8337812" y="3492483"/>
              <a:chExt cx="699928" cy="1651024"/>
            </a:xfrm>
          </p:grpSpPr>
          <p:sp>
            <p:nvSpPr>
              <p:cNvPr id="47" name="Google Shape;47;p2"/>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50;p2"/>
            <p:cNvGrpSpPr/>
            <p:nvPr/>
          </p:nvGrpSpPr>
          <p:grpSpPr>
            <a:xfrm>
              <a:off x="7945225" y="4302000"/>
              <a:ext cx="904666" cy="726121"/>
              <a:chOff x="7945225" y="4302000"/>
              <a:chExt cx="904666" cy="726121"/>
            </a:xfrm>
          </p:grpSpPr>
          <p:sp>
            <p:nvSpPr>
              <p:cNvPr id="51" name="Google Shape;51;p2"/>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4" name="Google Shape;54;p2"/>
          <p:cNvSpPr txBox="1">
            <a:spLocks noGrp="1"/>
          </p:cNvSpPr>
          <p:nvPr>
            <p:ph type="ctrTitle"/>
          </p:nvPr>
        </p:nvSpPr>
        <p:spPr>
          <a:xfrm>
            <a:off x="1096850" y="816324"/>
            <a:ext cx="6974700" cy="2326500"/>
          </a:xfrm>
          <a:prstGeom prst="rect">
            <a:avLst/>
          </a:prstGeom>
        </p:spPr>
        <p:txBody>
          <a:bodyPr spcFirstLastPara="1" wrap="square" lIns="91425" tIns="91425" rIns="91425" bIns="91425" anchor="b" anchorCtr="0">
            <a:noAutofit/>
          </a:bodyPr>
          <a:lstStyle>
            <a:lvl1pPr lvl="0">
              <a:lnSpc>
                <a:spcPct val="115000"/>
              </a:lnSpc>
              <a:spcBef>
                <a:spcPts val="0"/>
              </a:spcBef>
              <a:spcAft>
                <a:spcPts val="0"/>
              </a:spcAft>
              <a:buClr>
                <a:srgbClr val="191919"/>
              </a:buClr>
              <a:buSzPts val="5200"/>
              <a:buNone/>
              <a:defRPr sz="4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55" name="Google Shape;55;p2"/>
          <p:cNvSpPr txBox="1">
            <a:spLocks noGrp="1"/>
          </p:cNvSpPr>
          <p:nvPr>
            <p:ph type="subTitle" idx="1"/>
          </p:nvPr>
        </p:nvSpPr>
        <p:spPr>
          <a:xfrm>
            <a:off x="1096850" y="3456250"/>
            <a:ext cx="4882500" cy="4758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56" name="Google Shape;56;p2"/>
          <p:cNvGrpSpPr/>
          <p:nvPr/>
        </p:nvGrpSpPr>
        <p:grpSpPr>
          <a:xfrm>
            <a:off x="-309885" y="3617406"/>
            <a:ext cx="1448824" cy="2238804"/>
            <a:chOff x="-309885" y="3617406"/>
            <a:chExt cx="1448824" cy="2238804"/>
          </a:xfrm>
        </p:grpSpPr>
        <p:grpSp>
          <p:nvGrpSpPr>
            <p:cNvPr id="57" name="Google Shape;57;p2"/>
            <p:cNvGrpSpPr/>
            <p:nvPr/>
          </p:nvGrpSpPr>
          <p:grpSpPr>
            <a:xfrm>
              <a:off x="-277007" y="3870159"/>
              <a:ext cx="981772" cy="1986051"/>
              <a:chOff x="-293545" y="3454371"/>
              <a:chExt cx="981772" cy="1986051"/>
            </a:xfrm>
          </p:grpSpPr>
          <p:sp>
            <p:nvSpPr>
              <p:cNvPr id="58" name="Google Shape;58;p2"/>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60;p2"/>
            <p:cNvGrpSpPr/>
            <p:nvPr/>
          </p:nvGrpSpPr>
          <p:grpSpPr>
            <a:xfrm>
              <a:off x="363249" y="4906873"/>
              <a:ext cx="699940" cy="478601"/>
              <a:chOff x="39722" y="4349021"/>
              <a:chExt cx="1061964" cy="726143"/>
            </a:xfrm>
          </p:grpSpPr>
          <p:grpSp>
            <p:nvGrpSpPr>
              <p:cNvPr id="61" name="Google Shape;61;p2"/>
              <p:cNvGrpSpPr/>
              <p:nvPr/>
            </p:nvGrpSpPr>
            <p:grpSpPr>
              <a:xfrm rot="2700000">
                <a:off x="140502" y="4460924"/>
                <a:ext cx="524584" cy="502337"/>
                <a:chOff x="1189791" y="-1767331"/>
                <a:chExt cx="904284" cy="865933"/>
              </a:xfrm>
            </p:grpSpPr>
            <p:sp>
              <p:nvSpPr>
                <p:cNvPr id="62" name="Google Shape;62;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2"/>
                <p:cNvGrpSpPr/>
                <p:nvPr/>
              </p:nvGrpSpPr>
              <p:grpSpPr>
                <a:xfrm>
                  <a:off x="1232795" y="-1740829"/>
                  <a:ext cx="717621" cy="717392"/>
                  <a:chOff x="1483457" y="3953671"/>
                  <a:chExt cx="717621" cy="717392"/>
                </a:xfrm>
              </p:grpSpPr>
              <p:sp>
                <p:nvSpPr>
                  <p:cNvPr id="64" name="Google Shape;64;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9" name="Google Shape;69;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2"/>
            <p:cNvGrpSpPr/>
            <p:nvPr/>
          </p:nvGrpSpPr>
          <p:grpSpPr>
            <a:xfrm rot="-5400000">
              <a:off x="-461873" y="3769393"/>
              <a:ext cx="1351491" cy="1047516"/>
              <a:chOff x="-2460210" y="2758493"/>
              <a:chExt cx="1351491" cy="1047516"/>
            </a:xfrm>
          </p:grpSpPr>
          <p:sp>
            <p:nvSpPr>
              <p:cNvPr id="71" name="Google Shape;71;p2"/>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2"/>
            <p:cNvGrpSpPr/>
            <p:nvPr/>
          </p:nvGrpSpPr>
          <p:grpSpPr>
            <a:xfrm>
              <a:off x="438999" y="4567398"/>
              <a:ext cx="699940" cy="478601"/>
              <a:chOff x="39722" y="4349021"/>
              <a:chExt cx="1061964" cy="726143"/>
            </a:xfrm>
          </p:grpSpPr>
          <p:grpSp>
            <p:nvGrpSpPr>
              <p:cNvPr id="76" name="Google Shape;76;p2"/>
              <p:cNvGrpSpPr/>
              <p:nvPr/>
            </p:nvGrpSpPr>
            <p:grpSpPr>
              <a:xfrm rot="2700000">
                <a:off x="140502" y="4460924"/>
                <a:ext cx="524584" cy="502337"/>
                <a:chOff x="1189791" y="-1767331"/>
                <a:chExt cx="904284" cy="865933"/>
              </a:xfrm>
            </p:grpSpPr>
            <p:sp>
              <p:nvSpPr>
                <p:cNvPr id="77" name="Google Shape;77;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78;p2"/>
                <p:cNvGrpSpPr/>
                <p:nvPr/>
              </p:nvGrpSpPr>
              <p:grpSpPr>
                <a:xfrm>
                  <a:off x="1232795" y="-1740829"/>
                  <a:ext cx="717621" cy="717392"/>
                  <a:chOff x="1483457" y="3953671"/>
                  <a:chExt cx="717621" cy="717392"/>
                </a:xfrm>
              </p:grpSpPr>
              <p:sp>
                <p:nvSpPr>
                  <p:cNvPr id="79" name="Google Shape;79;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4" name="Google Shape;84;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2"/>
            <p:cNvGrpSpPr/>
            <p:nvPr/>
          </p:nvGrpSpPr>
          <p:grpSpPr>
            <a:xfrm>
              <a:off x="-65076" y="4623886"/>
              <a:ext cx="699940" cy="478601"/>
              <a:chOff x="39722" y="4349021"/>
              <a:chExt cx="1061964" cy="726143"/>
            </a:xfrm>
          </p:grpSpPr>
          <p:grpSp>
            <p:nvGrpSpPr>
              <p:cNvPr id="86" name="Google Shape;86;p2"/>
              <p:cNvGrpSpPr/>
              <p:nvPr/>
            </p:nvGrpSpPr>
            <p:grpSpPr>
              <a:xfrm rot="2700000">
                <a:off x="140502" y="4460924"/>
                <a:ext cx="524584" cy="502337"/>
                <a:chOff x="1189791" y="-1767331"/>
                <a:chExt cx="904284" cy="865933"/>
              </a:xfrm>
            </p:grpSpPr>
            <p:sp>
              <p:nvSpPr>
                <p:cNvPr id="87" name="Google Shape;87;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2"/>
                <p:cNvGrpSpPr/>
                <p:nvPr/>
              </p:nvGrpSpPr>
              <p:grpSpPr>
                <a:xfrm>
                  <a:off x="1232795" y="-1740829"/>
                  <a:ext cx="717621" cy="717392"/>
                  <a:chOff x="1483457" y="3953671"/>
                  <a:chExt cx="717621" cy="717392"/>
                </a:xfrm>
              </p:grpSpPr>
              <p:sp>
                <p:nvSpPr>
                  <p:cNvPr id="89" name="Google Shape;89;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4" name="Google Shape;94;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5"/>
        <p:cNvGrpSpPr/>
        <p:nvPr/>
      </p:nvGrpSpPr>
      <p:grpSpPr>
        <a:xfrm>
          <a:off x="0" y="0"/>
          <a:ext cx="0" cy="0"/>
          <a:chOff x="0" y="0"/>
          <a:chExt cx="0" cy="0"/>
        </a:xfrm>
      </p:grpSpPr>
      <p:sp>
        <p:nvSpPr>
          <p:cNvPr id="96" name="Google Shape;96;p3"/>
          <p:cNvSpPr txBox="1">
            <a:spLocks noGrp="1"/>
          </p:cNvSpPr>
          <p:nvPr>
            <p:ph type="title"/>
          </p:nvPr>
        </p:nvSpPr>
        <p:spPr>
          <a:xfrm>
            <a:off x="720000" y="2079325"/>
            <a:ext cx="55980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97" name="Google Shape;97;p3"/>
          <p:cNvSpPr txBox="1">
            <a:spLocks noGrp="1"/>
          </p:cNvSpPr>
          <p:nvPr>
            <p:ph type="title" idx="2" hasCustomPrompt="1"/>
          </p:nvPr>
        </p:nvSpPr>
        <p:spPr>
          <a:xfrm>
            <a:off x="720000" y="1025725"/>
            <a:ext cx="1702500" cy="9936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200">
                <a:latin typeface="Poppins"/>
                <a:ea typeface="Poppins"/>
                <a:cs typeface="Poppins"/>
                <a:sym typeface="Poppins"/>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98" name="Google Shape;98;p3"/>
          <p:cNvSpPr txBox="1">
            <a:spLocks noGrp="1"/>
          </p:cNvSpPr>
          <p:nvPr>
            <p:ph type="subTitle" idx="1"/>
          </p:nvPr>
        </p:nvSpPr>
        <p:spPr>
          <a:xfrm>
            <a:off x="720000" y="3252375"/>
            <a:ext cx="5598000" cy="45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99" name="Google Shape;99;p3"/>
          <p:cNvGrpSpPr/>
          <p:nvPr/>
        </p:nvGrpSpPr>
        <p:grpSpPr>
          <a:xfrm>
            <a:off x="-539206" y="-1717975"/>
            <a:ext cx="4397193" cy="4171657"/>
            <a:chOff x="-494406" y="-1584825"/>
            <a:chExt cx="4397193" cy="4171657"/>
          </a:xfrm>
        </p:grpSpPr>
        <p:grpSp>
          <p:nvGrpSpPr>
            <p:cNvPr id="100" name="Google Shape;100;p3"/>
            <p:cNvGrpSpPr/>
            <p:nvPr/>
          </p:nvGrpSpPr>
          <p:grpSpPr>
            <a:xfrm>
              <a:off x="-494406" y="-252396"/>
              <a:ext cx="1741563" cy="1288563"/>
              <a:chOff x="-494406" y="-252396"/>
              <a:chExt cx="1741563" cy="1288563"/>
            </a:xfrm>
          </p:grpSpPr>
          <p:sp>
            <p:nvSpPr>
              <p:cNvPr id="101" name="Google Shape;101;p3"/>
              <p:cNvSpPr/>
              <p:nvPr/>
            </p:nvSpPr>
            <p:spPr>
              <a:xfrm rot="2700000">
                <a:off x="-315569"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rot="2700000">
                <a:off x="137431"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 name="Google Shape;103;p3"/>
            <p:cNvGrpSpPr/>
            <p:nvPr/>
          </p:nvGrpSpPr>
          <p:grpSpPr>
            <a:xfrm>
              <a:off x="245875" y="-51824"/>
              <a:ext cx="208200" cy="1824700"/>
              <a:chOff x="1040050" y="3812126"/>
              <a:chExt cx="208200" cy="1824700"/>
            </a:xfrm>
          </p:grpSpPr>
          <p:sp>
            <p:nvSpPr>
              <p:cNvPr id="104" name="Google Shape;104;p3"/>
              <p:cNvSpPr/>
              <p:nvPr/>
            </p:nvSpPr>
            <p:spPr>
              <a:xfrm>
                <a:off x="1040050" y="3812126"/>
                <a:ext cx="12550" cy="1824700"/>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1235741" y="3812126"/>
                <a:ext cx="12509" cy="1824700"/>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 name="Google Shape;106;p3"/>
            <p:cNvGrpSpPr/>
            <p:nvPr/>
          </p:nvGrpSpPr>
          <p:grpSpPr>
            <a:xfrm>
              <a:off x="441574" y="-36652"/>
              <a:ext cx="699940" cy="478601"/>
              <a:chOff x="39722" y="4349021"/>
              <a:chExt cx="1061964" cy="726143"/>
            </a:xfrm>
          </p:grpSpPr>
          <p:grpSp>
            <p:nvGrpSpPr>
              <p:cNvPr id="107" name="Google Shape;107;p3"/>
              <p:cNvGrpSpPr/>
              <p:nvPr/>
            </p:nvGrpSpPr>
            <p:grpSpPr>
              <a:xfrm rot="2700000">
                <a:off x="140502" y="4460924"/>
                <a:ext cx="524584" cy="502337"/>
                <a:chOff x="1189791" y="-1767331"/>
                <a:chExt cx="904284" cy="865933"/>
              </a:xfrm>
            </p:grpSpPr>
            <p:sp>
              <p:nvSpPr>
                <p:cNvPr id="108" name="Google Shape;108;p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 name="Google Shape;109;p3"/>
                <p:cNvGrpSpPr/>
                <p:nvPr/>
              </p:nvGrpSpPr>
              <p:grpSpPr>
                <a:xfrm>
                  <a:off x="1232795" y="-1740829"/>
                  <a:ext cx="717621" cy="717392"/>
                  <a:chOff x="1483457" y="3953671"/>
                  <a:chExt cx="717621" cy="717392"/>
                </a:xfrm>
              </p:grpSpPr>
              <p:sp>
                <p:nvSpPr>
                  <p:cNvPr id="110" name="Google Shape;110;p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5" name="Google Shape;115;p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3"/>
            <p:cNvGrpSpPr/>
            <p:nvPr/>
          </p:nvGrpSpPr>
          <p:grpSpPr>
            <a:xfrm>
              <a:off x="955673" y="11"/>
              <a:ext cx="592576" cy="405260"/>
              <a:chOff x="39722" y="4349021"/>
              <a:chExt cx="1061964" cy="726143"/>
            </a:xfrm>
          </p:grpSpPr>
          <p:grpSp>
            <p:nvGrpSpPr>
              <p:cNvPr id="117" name="Google Shape;117;p3"/>
              <p:cNvGrpSpPr/>
              <p:nvPr/>
            </p:nvGrpSpPr>
            <p:grpSpPr>
              <a:xfrm rot="2700000">
                <a:off x="140502" y="4460924"/>
                <a:ext cx="524584" cy="502337"/>
                <a:chOff x="1189791" y="-1767331"/>
                <a:chExt cx="904284" cy="865933"/>
              </a:xfrm>
            </p:grpSpPr>
            <p:sp>
              <p:nvSpPr>
                <p:cNvPr id="118" name="Google Shape;118;p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3"/>
                <p:cNvGrpSpPr/>
                <p:nvPr/>
              </p:nvGrpSpPr>
              <p:grpSpPr>
                <a:xfrm>
                  <a:off x="1232795" y="-1740829"/>
                  <a:ext cx="717621" cy="717392"/>
                  <a:chOff x="1483457" y="3953671"/>
                  <a:chExt cx="717621" cy="717392"/>
                </a:xfrm>
              </p:grpSpPr>
              <p:sp>
                <p:nvSpPr>
                  <p:cNvPr id="120" name="Google Shape;120;p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 name="Google Shape;126;p3"/>
            <p:cNvGrpSpPr/>
            <p:nvPr/>
          </p:nvGrpSpPr>
          <p:grpSpPr>
            <a:xfrm>
              <a:off x="-1" y="621223"/>
              <a:ext cx="699940" cy="478601"/>
              <a:chOff x="39722" y="4349021"/>
              <a:chExt cx="1061964" cy="726143"/>
            </a:xfrm>
          </p:grpSpPr>
          <p:grpSp>
            <p:nvGrpSpPr>
              <p:cNvPr id="127" name="Google Shape;127;p3"/>
              <p:cNvGrpSpPr/>
              <p:nvPr/>
            </p:nvGrpSpPr>
            <p:grpSpPr>
              <a:xfrm rot="2700000">
                <a:off x="140502" y="4460924"/>
                <a:ext cx="524584" cy="502337"/>
                <a:chOff x="1189791" y="-1767331"/>
                <a:chExt cx="904284" cy="865933"/>
              </a:xfrm>
            </p:grpSpPr>
            <p:sp>
              <p:nvSpPr>
                <p:cNvPr id="128" name="Google Shape;128;p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 name="Google Shape;129;p3"/>
                <p:cNvGrpSpPr/>
                <p:nvPr/>
              </p:nvGrpSpPr>
              <p:grpSpPr>
                <a:xfrm>
                  <a:off x="1232795" y="-1740829"/>
                  <a:ext cx="717621" cy="717392"/>
                  <a:chOff x="1483457" y="3953671"/>
                  <a:chExt cx="717621" cy="717392"/>
                </a:xfrm>
              </p:grpSpPr>
              <p:sp>
                <p:nvSpPr>
                  <p:cNvPr id="130" name="Google Shape;130;p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5" name="Google Shape;135;p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 name="Google Shape;136;p3"/>
            <p:cNvGrpSpPr/>
            <p:nvPr/>
          </p:nvGrpSpPr>
          <p:grpSpPr>
            <a:xfrm rot="-8100000">
              <a:off x="540898" y="-1172741"/>
              <a:ext cx="2552124" cy="3347490"/>
              <a:chOff x="2976325" y="908175"/>
              <a:chExt cx="4028179" cy="5283555"/>
            </a:xfrm>
          </p:grpSpPr>
          <p:sp>
            <p:nvSpPr>
              <p:cNvPr id="137" name="Google Shape;137;p3"/>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5"/>
        <p:cNvGrpSpPr/>
        <p:nvPr/>
      </p:nvGrpSpPr>
      <p:grpSpPr>
        <a:xfrm>
          <a:off x="0" y="0"/>
          <a:ext cx="0" cy="0"/>
          <a:chOff x="0" y="0"/>
          <a:chExt cx="0" cy="0"/>
        </a:xfrm>
      </p:grpSpPr>
      <p:sp>
        <p:nvSpPr>
          <p:cNvPr id="376" name="Google Shape;376;p9"/>
          <p:cNvSpPr txBox="1">
            <a:spLocks noGrp="1"/>
          </p:cNvSpPr>
          <p:nvPr>
            <p:ph type="title"/>
          </p:nvPr>
        </p:nvSpPr>
        <p:spPr>
          <a:xfrm>
            <a:off x="720000" y="919750"/>
            <a:ext cx="3145200" cy="1403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77" name="Google Shape;377;p9"/>
          <p:cNvSpPr txBox="1">
            <a:spLocks noGrp="1"/>
          </p:cNvSpPr>
          <p:nvPr>
            <p:ph type="subTitle" idx="1"/>
          </p:nvPr>
        </p:nvSpPr>
        <p:spPr>
          <a:xfrm>
            <a:off x="720000" y="2628350"/>
            <a:ext cx="3145200" cy="1595400"/>
          </a:xfrm>
          <a:prstGeom prst="rect">
            <a:avLst/>
          </a:prstGeom>
        </p:spPr>
        <p:txBody>
          <a:bodyPr spcFirstLastPara="1" wrap="square" lIns="91425" tIns="91425" rIns="91425" bIns="91425" anchor="t" anchorCtr="0">
            <a:noAutofit/>
          </a:bodyPr>
          <a:lstStyle>
            <a:lvl1pPr lvl="0" rtl="0">
              <a:spcBef>
                <a:spcPts val="0"/>
              </a:spcBef>
              <a:spcAft>
                <a:spcPts val="0"/>
              </a:spcAft>
              <a:buSzPts val="800"/>
              <a:buFont typeface="Open Sans"/>
              <a:buChar char="●"/>
              <a:defRPr/>
            </a:lvl1pPr>
            <a:lvl2pPr lvl="1" algn="ctr" rtl="0">
              <a:lnSpc>
                <a:spcPct val="100000"/>
              </a:lnSpc>
              <a:spcBef>
                <a:spcPts val="0"/>
              </a:spcBef>
              <a:spcAft>
                <a:spcPts val="0"/>
              </a:spcAft>
              <a:buSzPts val="800"/>
              <a:buFont typeface="Open Sans"/>
              <a:buChar char="○"/>
              <a:defRPr/>
            </a:lvl2pPr>
            <a:lvl3pPr lvl="2" algn="ctr" rtl="0">
              <a:lnSpc>
                <a:spcPct val="100000"/>
              </a:lnSpc>
              <a:spcBef>
                <a:spcPts val="0"/>
              </a:spcBef>
              <a:spcAft>
                <a:spcPts val="0"/>
              </a:spcAft>
              <a:buSzPts val="800"/>
              <a:buFont typeface="Open Sans"/>
              <a:buChar char="■"/>
              <a:defRPr/>
            </a:lvl3pPr>
            <a:lvl4pPr lvl="3" algn="ctr" rtl="0">
              <a:lnSpc>
                <a:spcPct val="100000"/>
              </a:lnSpc>
              <a:spcBef>
                <a:spcPts val="0"/>
              </a:spcBef>
              <a:spcAft>
                <a:spcPts val="0"/>
              </a:spcAft>
              <a:buSzPts val="800"/>
              <a:buFont typeface="Open Sans"/>
              <a:buChar char="●"/>
              <a:defRPr/>
            </a:lvl4pPr>
            <a:lvl5pPr lvl="4" algn="ctr" rtl="0">
              <a:lnSpc>
                <a:spcPct val="100000"/>
              </a:lnSpc>
              <a:spcBef>
                <a:spcPts val="0"/>
              </a:spcBef>
              <a:spcAft>
                <a:spcPts val="0"/>
              </a:spcAft>
              <a:buSzPts val="1200"/>
              <a:buFont typeface="Open Sans"/>
              <a:buChar char="○"/>
              <a:defRPr/>
            </a:lvl5pPr>
            <a:lvl6pPr lvl="5" algn="ctr" rtl="0">
              <a:lnSpc>
                <a:spcPct val="100000"/>
              </a:lnSpc>
              <a:spcBef>
                <a:spcPts val="0"/>
              </a:spcBef>
              <a:spcAft>
                <a:spcPts val="0"/>
              </a:spcAft>
              <a:buSzPts val="1200"/>
              <a:buFont typeface="Open Sans"/>
              <a:buChar char="■"/>
              <a:defRPr/>
            </a:lvl6pPr>
            <a:lvl7pPr lvl="6" algn="ctr" rtl="0">
              <a:lnSpc>
                <a:spcPct val="100000"/>
              </a:lnSpc>
              <a:spcBef>
                <a:spcPts val="0"/>
              </a:spcBef>
              <a:spcAft>
                <a:spcPts val="0"/>
              </a:spcAft>
              <a:buSzPts val="700"/>
              <a:buFont typeface="Open Sans"/>
              <a:buChar char="●"/>
              <a:defRPr/>
            </a:lvl7pPr>
            <a:lvl8pPr lvl="7" algn="ctr" rtl="0">
              <a:lnSpc>
                <a:spcPct val="100000"/>
              </a:lnSpc>
              <a:spcBef>
                <a:spcPts val="0"/>
              </a:spcBef>
              <a:spcAft>
                <a:spcPts val="0"/>
              </a:spcAft>
              <a:buSzPts val="700"/>
              <a:buFont typeface="Open Sans"/>
              <a:buChar char="○"/>
              <a:defRPr/>
            </a:lvl8pPr>
            <a:lvl9pPr lvl="8" algn="ctr" rtl="0">
              <a:lnSpc>
                <a:spcPct val="100000"/>
              </a:lnSpc>
              <a:spcBef>
                <a:spcPts val="0"/>
              </a:spcBef>
              <a:spcAft>
                <a:spcPts val="0"/>
              </a:spcAft>
              <a:buSzPts val="600"/>
              <a:buFont typeface="Open Sans"/>
              <a:buChar char="■"/>
              <a:defRPr/>
            </a:lvl9pPr>
          </a:lstStyle>
          <a:p>
            <a:endParaRPr/>
          </a:p>
        </p:txBody>
      </p:sp>
      <p:sp>
        <p:nvSpPr>
          <p:cNvPr id="378" name="Google Shape;378;p9"/>
          <p:cNvSpPr>
            <a:spLocks noGrp="1"/>
          </p:cNvSpPr>
          <p:nvPr>
            <p:ph type="pic" idx="2"/>
          </p:nvPr>
        </p:nvSpPr>
        <p:spPr>
          <a:xfrm>
            <a:off x="4135800" y="539500"/>
            <a:ext cx="4295100" cy="4069200"/>
          </a:xfrm>
          <a:prstGeom prst="snip1Rect">
            <a:avLst>
              <a:gd name="adj" fmla="val 16667"/>
            </a:avLst>
          </a:prstGeom>
          <a:noFill/>
          <a:ln>
            <a:noFill/>
          </a:ln>
        </p:spPr>
      </p:sp>
      <p:grpSp>
        <p:nvGrpSpPr>
          <p:cNvPr id="379" name="Google Shape;379;p9"/>
          <p:cNvGrpSpPr/>
          <p:nvPr/>
        </p:nvGrpSpPr>
        <p:grpSpPr>
          <a:xfrm>
            <a:off x="-2393465" y="-1635538"/>
            <a:ext cx="4710415" cy="5344655"/>
            <a:chOff x="-2317265" y="-1559338"/>
            <a:chExt cx="4710415" cy="5344655"/>
          </a:xfrm>
        </p:grpSpPr>
        <p:pic>
          <p:nvPicPr>
            <p:cNvPr id="380" name="Google Shape;380;p9"/>
            <p:cNvPicPr preferRelativeResize="0"/>
            <p:nvPr/>
          </p:nvPicPr>
          <p:blipFill rotWithShape="1">
            <a:blip r:embed="rId2">
              <a:alphaModFix/>
            </a:blip>
            <a:srcRect l="16960" t="24718" r="7121" b="26177"/>
            <a:stretch/>
          </p:blipFill>
          <p:spPr>
            <a:xfrm>
              <a:off x="-2317265" y="-1559338"/>
              <a:ext cx="3920501" cy="2992224"/>
            </a:xfrm>
            <a:prstGeom prst="rect">
              <a:avLst/>
            </a:prstGeom>
            <a:noFill/>
            <a:ln>
              <a:noFill/>
            </a:ln>
          </p:spPr>
        </p:pic>
        <p:grpSp>
          <p:nvGrpSpPr>
            <p:cNvPr id="381" name="Google Shape;381;p9"/>
            <p:cNvGrpSpPr/>
            <p:nvPr/>
          </p:nvGrpSpPr>
          <p:grpSpPr>
            <a:xfrm>
              <a:off x="-1322674" y="-1333888"/>
              <a:ext cx="3153315" cy="5119205"/>
              <a:chOff x="6643701" y="816087"/>
              <a:chExt cx="3153315" cy="5119205"/>
            </a:xfrm>
          </p:grpSpPr>
          <p:sp>
            <p:nvSpPr>
              <p:cNvPr id="382" name="Google Shape;382;p9"/>
              <p:cNvSpPr/>
              <p:nvPr/>
            </p:nvSpPr>
            <p:spPr>
              <a:xfrm>
                <a:off x="6643701" y="816087"/>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3" name="Google Shape;383;p9"/>
              <p:cNvGrpSpPr/>
              <p:nvPr/>
            </p:nvGrpSpPr>
            <p:grpSpPr>
              <a:xfrm>
                <a:off x="8671986" y="2443197"/>
                <a:ext cx="134004" cy="134004"/>
                <a:chOff x="8356813" y="1074288"/>
                <a:chExt cx="351900" cy="351900"/>
              </a:xfrm>
            </p:grpSpPr>
            <p:sp>
              <p:nvSpPr>
                <p:cNvPr id="384" name="Google Shape;384;p9"/>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9"/>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6" name="Google Shape;386;p9"/>
              <p:cNvGrpSpPr/>
              <p:nvPr/>
            </p:nvGrpSpPr>
            <p:grpSpPr>
              <a:xfrm>
                <a:off x="7678536" y="3129397"/>
                <a:ext cx="134004" cy="134004"/>
                <a:chOff x="8356813" y="1074288"/>
                <a:chExt cx="351900" cy="351900"/>
              </a:xfrm>
            </p:grpSpPr>
            <p:sp>
              <p:nvSpPr>
                <p:cNvPr id="387" name="Google Shape;387;p9"/>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9"/>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 name="Google Shape;389;p9"/>
              <p:cNvGrpSpPr/>
              <p:nvPr/>
            </p:nvGrpSpPr>
            <p:grpSpPr>
              <a:xfrm>
                <a:off x="8062611" y="3503222"/>
                <a:ext cx="134004" cy="134004"/>
                <a:chOff x="8356813" y="1074288"/>
                <a:chExt cx="351900" cy="351900"/>
              </a:xfrm>
            </p:grpSpPr>
            <p:sp>
              <p:nvSpPr>
                <p:cNvPr id="390" name="Google Shape;390;p9"/>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9"/>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92" name="Google Shape;392;p9"/>
            <p:cNvGrpSpPr/>
            <p:nvPr/>
          </p:nvGrpSpPr>
          <p:grpSpPr>
            <a:xfrm>
              <a:off x="121568" y="-846844"/>
              <a:ext cx="88151" cy="2151709"/>
              <a:chOff x="3054755" y="4367024"/>
              <a:chExt cx="88142" cy="1137387"/>
            </a:xfrm>
          </p:grpSpPr>
          <p:sp>
            <p:nvSpPr>
              <p:cNvPr id="393" name="Google Shape;393;p9"/>
              <p:cNvSpPr/>
              <p:nvPr/>
            </p:nvSpPr>
            <p:spPr>
              <a:xfrm>
                <a:off x="3054755" y="4367024"/>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chemeClr val="lt2">
                      <a:alpha val="46820"/>
                    </a:schemeClr>
                  </a:gs>
                  <a:gs pos="40000">
                    <a:srgbClr val="FF9900">
                      <a:alpha val="40784"/>
                      <a:alpha val="46820"/>
                    </a:srgbClr>
                  </a:gs>
                  <a:gs pos="100000">
                    <a:srgbClr val="FFFFFF">
                      <a:alpha val="0"/>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9"/>
              <p:cNvSpPr/>
              <p:nvPr/>
            </p:nvSpPr>
            <p:spPr>
              <a:xfrm>
                <a:off x="3130388" y="4367024"/>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40000">
                    <a:srgbClr val="FF9900">
                      <a:alpha val="40784"/>
                      <a:alpha val="46820"/>
                    </a:srgbClr>
                  </a:gs>
                  <a:gs pos="100000">
                    <a:srgbClr val="FFFFFF">
                      <a:alpha val="0"/>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5" name="Google Shape;395;p9"/>
            <p:cNvGrpSpPr/>
            <p:nvPr/>
          </p:nvGrpSpPr>
          <p:grpSpPr>
            <a:xfrm>
              <a:off x="361243" y="-718832"/>
              <a:ext cx="88151" cy="2151709"/>
              <a:chOff x="3054755" y="4367024"/>
              <a:chExt cx="88142" cy="1137387"/>
            </a:xfrm>
          </p:grpSpPr>
          <p:sp>
            <p:nvSpPr>
              <p:cNvPr id="396" name="Google Shape;396;p9"/>
              <p:cNvSpPr/>
              <p:nvPr/>
            </p:nvSpPr>
            <p:spPr>
              <a:xfrm>
                <a:off x="3054755" y="4367024"/>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9"/>
              <p:cNvSpPr/>
              <p:nvPr/>
            </p:nvSpPr>
            <p:spPr>
              <a:xfrm>
                <a:off x="3130388" y="4367024"/>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8" name="Google Shape;398;p9"/>
            <p:cNvSpPr/>
            <p:nvPr/>
          </p:nvSpPr>
          <p:spPr>
            <a:xfrm rot="5400000">
              <a:off x="501466" y="-1277128"/>
              <a:ext cx="1031181" cy="275218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9" name="Google Shape;399;p9"/>
            <p:cNvGrpSpPr/>
            <p:nvPr/>
          </p:nvGrpSpPr>
          <p:grpSpPr>
            <a:xfrm>
              <a:off x="-175967" y="337269"/>
              <a:ext cx="480890" cy="481200"/>
              <a:chOff x="959750" y="3039275"/>
              <a:chExt cx="582050" cy="582425"/>
            </a:xfrm>
          </p:grpSpPr>
          <p:sp>
            <p:nvSpPr>
              <p:cNvPr id="400" name="Google Shape;400;p9"/>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9"/>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9"/>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9"/>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9"/>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9"/>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9"/>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07" name="Google Shape;407;p9"/>
          <p:cNvGrpSpPr/>
          <p:nvPr/>
        </p:nvGrpSpPr>
        <p:grpSpPr>
          <a:xfrm>
            <a:off x="6719910" y="2898312"/>
            <a:ext cx="3920501" cy="3213899"/>
            <a:chOff x="6643710" y="2822113"/>
            <a:chExt cx="3920501" cy="3213899"/>
          </a:xfrm>
        </p:grpSpPr>
        <p:sp>
          <p:nvSpPr>
            <p:cNvPr id="408" name="Google Shape;408;p9"/>
            <p:cNvSpPr/>
            <p:nvPr/>
          </p:nvSpPr>
          <p:spPr>
            <a:xfrm>
              <a:off x="8764950" y="2822113"/>
              <a:ext cx="480893" cy="475828"/>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09" name="Google Shape;409;p9"/>
            <p:cNvPicPr preferRelativeResize="0"/>
            <p:nvPr/>
          </p:nvPicPr>
          <p:blipFill rotWithShape="1">
            <a:blip r:embed="rId2">
              <a:alphaModFix/>
            </a:blip>
            <a:srcRect l="16960" t="24718" r="7121" b="26177"/>
            <a:stretch/>
          </p:blipFill>
          <p:spPr>
            <a:xfrm>
              <a:off x="6643710" y="3043787"/>
              <a:ext cx="3920501" cy="2992224"/>
            </a:xfrm>
            <a:prstGeom prst="rect">
              <a:avLst/>
            </a:prstGeom>
            <a:noFill/>
            <a:ln>
              <a:noFill/>
            </a:ln>
          </p:spPr>
        </p:pic>
        <p:grpSp>
          <p:nvGrpSpPr>
            <p:cNvPr id="410" name="Google Shape;410;p9"/>
            <p:cNvGrpSpPr/>
            <p:nvPr/>
          </p:nvGrpSpPr>
          <p:grpSpPr>
            <a:xfrm>
              <a:off x="8671987" y="3471620"/>
              <a:ext cx="699928" cy="1651024"/>
              <a:chOff x="8337812" y="3492483"/>
              <a:chExt cx="699928" cy="1651024"/>
            </a:xfrm>
          </p:grpSpPr>
          <p:sp>
            <p:nvSpPr>
              <p:cNvPr id="411" name="Google Shape;411;p9"/>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9"/>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9"/>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9"/>
            <p:cNvGrpSpPr/>
            <p:nvPr/>
          </p:nvGrpSpPr>
          <p:grpSpPr>
            <a:xfrm>
              <a:off x="8279400" y="4281138"/>
              <a:ext cx="904666" cy="726121"/>
              <a:chOff x="7945225" y="4302000"/>
              <a:chExt cx="904666" cy="726121"/>
            </a:xfrm>
          </p:grpSpPr>
          <p:sp>
            <p:nvSpPr>
              <p:cNvPr id="415" name="Google Shape;415;p9"/>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9"/>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9"/>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8" name="Google Shape;418;p9"/>
            <p:cNvSpPr/>
            <p:nvPr/>
          </p:nvSpPr>
          <p:spPr>
            <a:xfrm rot="10800000">
              <a:off x="7869624" y="2920269"/>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9"/>
            <p:cNvSpPr/>
            <p:nvPr/>
          </p:nvSpPr>
          <p:spPr>
            <a:xfrm rot="10800000">
              <a:off x="8028970" y="2920884"/>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0" name="Google Shape;420;p9"/>
          <p:cNvGrpSpPr/>
          <p:nvPr/>
        </p:nvGrpSpPr>
        <p:grpSpPr>
          <a:xfrm>
            <a:off x="-1953175" y="4816451"/>
            <a:ext cx="4558967" cy="134100"/>
            <a:chOff x="796100" y="3019701"/>
            <a:chExt cx="4558967" cy="134100"/>
          </a:xfrm>
        </p:grpSpPr>
        <p:sp>
          <p:nvSpPr>
            <p:cNvPr id="421" name="Google Shape;421;p9"/>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22" name="Google Shape;422;p9"/>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423" name="Google Shape;423;p9"/>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27"/>
        <p:cNvGrpSpPr/>
        <p:nvPr/>
      </p:nvGrpSpPr>
      <p:grpSpPr>
        <a:xfrm>
          <a:off x="0" y="0"/>
          <a:ext cx="0" cy="0"/>
          <a:chOff x="0" y="0"/>
          <a:chExt cx="0" cy="0"/>
        </a:xfrm>
      </p:grpSpPr>
      <p:sp>
        <p:nvSpPr>
          <p:cNvPr id="428" name="Google Shape;428;p11"/>
          <p:cNvSpPr txBox="1">
            <a:spLocks noGrp="1"/>
          </p:cNvSpPr>
          <p:nvPr>
            <p:ph type="title" hasCustomPrompt="1"/>
          </p:nvPr>
        </p:nvSpPr>
        <p:spPr>
          <a:xfrm>
            <a:off x="713225" y="1766475"/>
            <a:ext cx="6576000" cy="1036200"/>
          </a:xfrm>
          <a:prstGeom prst="rect">
            <a:avLst/>
          </a:prstGeom>
        </p:spPr>
        <p:txBody>
          <a:bodyPr spcFirstLastPara="1" wrap="square" lIns="91425" tIns="91425" rIns="91425" bIns="91425" anchor="b" anchorCtr="0">
            <a:noAutofit/>
          </a:bodyPr>
          <a:lstStyle>
            <a:lvl1pPr lvl="0">
              <a:spcBef>
                <a:spcPts val="0"/>
              </a:spcBef>
              <a:spcAft>
                <a:spcPts val="0"/>
              </a:spcAft>
              <a:buSzPts val="9600"/>
              <a:buFont typeface="Poppins"/>
              <a:buNone/>
              <a:defRPr sz="6000">
                <a:latin typeface="Poppins"/>
                <a:ea typeface="Poppins"/>
                <a:cs typeface="Poppins"/>
                <a:sym typeface="Poppins"/>
              </a:defRPr>
            </a:lvl1pPr>
            <a:lvl2pPr lvl="1" algn="ctr">
              <a:spcBef>
                <a:spcPts val="0"/>
              </a:spcBef>
              <a:spcAft>
                <a:spcPts val="0"/>
              </a:spcAft>
              <a:buSzPts val="9600"/>
              <a:buFont typeface="Poppins"/>
              <a:buNone/>
              <a:defRPr sz="9600">
                <a:latin typeface="Poppins"/>
                <a:ea typeface="Poppins"/>
                <a:cs typeface="Poppins"/>
                <a:sym typeface="Poppins"/>
              </a:defRPr>
            </a:lvl2pPr>
            <a:lvl3pPr lvl="2" algn="ctr">
              <a:spcBef>
                <a:spcPts val="0"/>
              </a:spcBef>
              <a:spcAft>
                <a:spcPts val="0"/>
              </a:spcAft>
              <a:buSzPts val="9600"/>
              <a:buFont typeface="Poppins"/>
              <a:buNone/>
              <a:defRPr sz="9600">
                <a:latin typeface="Poppins"/>
                <a:ea typeface="Poppins"/>
                <a:cs typeface="Poppins"/>
                <a:sym typeface="Poppins"/>
              </a:defRPr>
            </a:lvl3pPr>
            <a:lvl4pPr lvl="3" algn="ctr">
              <a:spcBef>
                <a:spcPts val="0"/>
              </a:spcBef>
              <a:spcAft>
                <a:spcPts val="0"/>
              </a:spcAft>
              <a:buSzPts val="9600"/>
              <a:buFont typeface="Poppins"/>
              <a:buNone/>
              <a:defRPr sz="9600">
                <a:latin typeface="Poppins"/>
                <a:ea typeface="Poppins"/>
                <a:cs typeface="Poppins"/>
                <a:sym typeface="Poppins"/>
              </a:defRPr>
            </a:lvl4pPr>
            <a:lvl5pPr lvl="4" algn="ctr">
              <a:spcBef>
                <a:spcPts val="0"/>
              </a:spcBef>
              <a:spcAft>
                <a:spcPts val="0"/>
              </a:spcAft>
              <a:buSzPts val="9600"/>
              <a:buFont typeface="Poppins"/>
              <a:buNone/>
              <a:defRPr sz="9600">
                <a:latin typeface="Poppins"/>
                <a:ea typeface="Poppins"/>
                <a:cs typeface="Poppins"/>
                <a:sym typeface="Poppins"/>
              </a:defRPr>
            </a:lvl5pPr>
            <a:lvl6pPr lvl="5" algn="ctr">
              <a:spcBef>
                <a:spcPts val="0"/>
              </a:spcBef>
              <a:spcAft>
                <a:spcPts val="0"/>
              </a:spcAft>
              <a:buSzPts val="9600"/>
              <a:buFont typeface="Poppins"/>
              <a:buNone/>
              <a:defRPr sz="9600">
                <a:latin typeface="Poppins"/>
                <a:ea typeface="Poppins"/>
                <a:cs typeface="Poppins"/>
                <a:sym typeface="Poppins"/>
              </a:defRPr>
            </a:lvl6pPr>
            <a:lvl7pPr lvl="6" algn="ctr">
              <a:spcBef>
                <a:spcPts val="0"/>
              </a:spcBef>
              <a:spcAft>
                <a:spcPts val="0"/>
              </a:spcAft>
              <a:buSzPts val="9600"/>
              <a:buFont typeface="Poppins"/>
              <a:buNone/>
              <a:defRPr sz="9600">
                <a:latin typeface="Poppins"/>
                <a:ea typeface="Poppins"/>
                <a:cs typeface="Poppins"/>
                <a:sym typeface="Poppins"/>
              </a:defRPr>
            </a:lvl7pPr>
            <a:lvl8pPr lvl="7" algn="ctr">
              <a:spcBef>
                <a:spcPts val="0"/>
              </a:spcBef>
              <a:spcAft>
                <a:spcPts val="0"/>
              </a:spcAft>
              <a:buSzPts val="9600"/>
              <a:buFont typeface="Poppins"/>
              <a:buNone/>
              <a:defRPr sz="9600">
                <a:latin typeface="Poppins"/>
                <a:ea typeface="Poppins"/>
                <a:cs typeface="Poppins"/>
                <a:sym typeface="Poppins"/>
              </a:defRPr>
            </a:lvl8pPr>
            <a:lvl9pPr lvl="8" algn="ctr">
              <a:spcBef>
                <a:spcPts val="0"/>
              </a:spcBef>
              <a:spcAft>
                <a:spcPts val="0"/>
              </a:spcAft>
              <a:buSzPts val="9600"/>
              <a:buFont typeface="Poppins"/>
              <a:buNone/>
              <a:defRPr sz="9600">
                <a:latin typeface="Poppins"/>
                <a:ea typeface="Poppins"/>
                <a:cs typeface="Poppins"/>
                <a:sym typeface="Poppins"/>
              </a:defRPr>
            </a:lvl9pPr>
          </a:lstStyle>
          <a:p>
            <a:r>
              <a:t>xx%</a:t>
            </a:r>
          </a:p>
        </p:txBody>
      </p:sp>
      <p:sp>
        <p:nvSpPr>
          <p:cNvPr id="429" name="Google Shape;429;p11"/>
          <p:cNvSpPr txBox="1">
            <a:spLocks noGrp="1"/>
          </p:cNvSpPr>
          <p:nvPr>
            <p:ph type="subTitle" idx="1"/>
          </p:nvPr>
        </p:nvSpPr>
        <p:spPr>
          <a:xfrm>
            <a:off x="713225" y="3118375"/>
            <a:ext cx="6576000" cy="49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430" name="Google Shape;430;p11"/>
          <p:cNvGrpSpPr/>
          <p:nvPr/>
        </p:nvGrpSpPr>
        <p:grpSpPr>
          <a:xfrm>
            <a:off x="-889904" y="4083136"/>
            <a:ext cx="4477057" cy="2336436"/>
            <a:chOff x="-889904" y="4006936"/>
            <a:chExt cx="4477057" cy="2336436"/>
          </a:xfrm>
        </p:grpSpPr>
        <p:grpSp>
          <p:nvGrpSpPr>
            <p:cNvPr id="431" name="Google Shape;431;p11"/>
            <p:cNvGrpSpPr/>
            <p:nvPr/>
          </p:nvGrpSpPr>
          <p:grpSpPr>
            <a:xfrm>
              <a:off x="-889904" y="4006936"/>
              <a:ext cx="4477057" cy="2336436"/>
              <a:chOff x="-900729" y="3974486"/>
              <a:chExt cx="4477057" cy="2336436"/>
            </a:xfrm>
          </p:grpSpPr>
          <p:sp>
            <p:nvSpPr>
              <p:cNvPr id="432" name="Google Shape;432;p11"/>
              <p:cNvSpPr/>
              <p:nvPr/>
            </p:nvSpPr>
            <p:spPr>
              <a:xfrm rot="-3600048">
                <a:off x="-675925" y="4363903"/>
                <a:ext cx="1798609" cy="1557602"/>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1"/>
              <p:cNvSpPr/>
              <p:nvPr/>
            </p:nvSpPr>
            <p:spPr>
              <a:xfrm rot="-5400000">
                <a:off x="891329" y="3148090"/>
                <a:ext cx="1793675" cy="3576323"/>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4" name="Google Shape;434;p11"/>
              <p:cNvGrpSpPr/>
              <p:nvPr/>
            </p:nvGrpSpPr>
            <p:grpSpPr>
              <a:xfrm>
                <a:off x="63440" y="4608566"/>
                <a:ext cx="496803" cy="497084"/>
                <a:chOff x="3678700" y="407275"/>
                <a:chExt cx="708100" cy="708500"/>
              </a:xfrm>
            </p:grpSpPr>
            <p:sp>
              <p:nvSpPr>
                <p:cNvPr id="435" name="Google Shape;435;p1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2" name="Google Shape;442;p11"/>
              <p:cNvGrpSpPr/>
              <p:nvPr/>
            </p:nvGrpSpPr>
            <p:grpSpPr>
              <a:xfrm>
                <a:off x="464815" y="4608566"/>
                <a:ext cx="496803" cy="497084"/>
                <a:chOff x="3678700" y="407275"/>
                <a:chExt cx="708100" cy="708500"/>
              </a:xfrm>
            </p:grpSpPr>
            <p:sp>
              <p:nvSpPr>
                <p:cNvPr id="443" name="Google Shape;443;p1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0" name="Google Shape;450;p11"/>
            <p:cNvGrpSpPr/>
            <p:nvPr/>
          </p:nvGrpSpPr>
          <p:grpSpPr>
            <a:xfrm rot="5400000">
              <a:off x="1017275" y="4934200"/>
              <a:ext cx="439200" cy="439100"/>
              <a:chOff x="1101075" y="2142375"/>
              <a:chExt cx="439200" cy="439100"/>
            </a:xfrm>
          </p:grpSpPr>
          <p:sp>
            <p:nvSpPr>
              <p:cNvPr id="451" name="Google Shape;451;p1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3" name="Google Shape;453;p11"/>
          <p:cNvGrpSpPr/>
          <p:nvPr/>
        </p:nvGrpSpPr>
        <p:grpSpPr>
          <a:xfrm>
            <a:off x="-2613417" y="-2882410"/>
            <a:ext cx="8164418" cy="6343459"/>
            <a:chOff x="-2613417" y="-2806210"/>
            <a:chExt cx="8164418" cy="6343459"/>
          </a:xfrm>
        </p:grpSpPr>
        <p:grpSp>
          <p:nvGrpSpPr>
            <p:cNvPr id="454" name="Google Shape;454;p11"/>
            <p:cNvGrpSpPr/>
            <p:nvPr/>
          </p:nvGrpSpPr>
          <p:grpSpPr>
            <a:xfrm>
              <a:off x="-191059" y="95963"/>
              <a:ext cx="1538562" cy="971589"/>
              <a:chOff x="-191059" y="95963"/>
              <a:chExt cx="1538562" cy="971589"/>
            </a:xfrm>
          </p:grpSpPr>
          <p:grpSp>
            <p:nvGrpSpPr>
              <p:cNvPr id="455" name="Google Shape;455;p11"/>
              <p:cNvGrpSpPr/>
              <p:nvPr/>
            </p:nvGrpSpPr>
            <p:grpSpPr>
              <a:xfrm>
                <a:off x="-191059" y="201619"/>
                <a:ext cx="904284" cy="865933"/>
                <a:chOff x="2038491" y="-937756"/>
                <a:chExt cx="904284" cy="865933"/>
              </a:xfrm>
            </p:grpSpPr>
            <p:grpSp>
              <p:nvGrpSpPr>
                <p:cNvPr id="456" name="Google Shape;456;p11"/>
                <p:cNvGrpSpPr/>
                <p:nvPr/>
              </p:nvGrpSpPr>
              <p:grpSpPr>
                <a:xfrm>
                  <a:off x="2096570" y="-863491"/>
                  <a:ext cx="717621" cy="717392"/>
                  <a:chOff x="1483457" y="3953671"/>
                  <a:chExt cx="717621" cy="717392"/>
                </a:xfrm>
              </p:grpSpPr>
              <p:sp>
                <p:nvSpPr>
                  <p:cNvPr id="457" name="Google Shape;457;p11"/>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1"/>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1"/>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1"/>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1"/>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2" name="Google Shape;462;p11"/>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11"/>
              <p:cNvGrpSpPr/>
              <p:nvPr/>
            </p:nvGrpSpPr>
            <p:grpSpPr>
              <a:xfrm>
                <a:off x="584533" y="95963"/>
                <a:ext cx="473483" cy="453403"/>
                <a:chOff x="2038491" y="-937756"/>
                <a:chExt cx="904284" cy="865933"/>
              </a:xfrm>
            </p:grpSpPr>
            <p:grpSp>
              <p:nvGrpSpPr>
                <p:cNvPr id="464" name="Google Shape;464;p11"/>
                <p:cNvGrpSpPr/>
                <p:nvPr/>
              </p:nvGrpSpPr>
              <p:grpSpPr>
                <a:xfrm>
                  <a:off x="2096570" y="-863491"/>
                  <a:ext cx="717621" cy="717392"/>
                  <a:chOff x="1483457" y="3953671"/>
                  <a:chExt cx="717621" cy="717392"/>
                </a:xfrm>
              </p:grpSpPr>
              <p:sp>
                <p:nvSpPr>
                  <p:cNvPr id="465" name="Google Shape;465;p11"/>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1"/>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1"/>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1"/>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1"/>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0" name="Google Shape;470;p11"/>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1" name="Google Shape;471;p11"/>
              <p:cNvGrpSpPr/>
              <p:nvPr/>
            </p:nvGrpSpPr>
            <p:grpSpPr>
              <a:xfrm>
                <a:off x="530445" y="481913"/>
                <a:ext cx="473483" cy="453403"/>
                <a:chOff x="2038491" y="-937756"/>
                <a:chExt cx="904284" cy="865933"/>
              </a:xfrm>
            </p:grpSpPr>
            <p:grpSp>
              <p:nvGrpSpPr>
                <p:cNvPr id="472" name="Google Shape;472;p11"/>
                <p:cNvGrpSpPr/>
                <p:nvPr/>
              </p:nvGrpSpPr>
              <p:grpSpPr>
                <a:xfrm>
                  <a:off x="2096570" y="-863491"/>
                  <a:ext cx="717621" cy="717392"/>
                  <a:chOff x="1483457" y="3953671"/>
                  <a:chExt cx="717621" cy="717392"/>
                </a:xfrm>
              </p:grpSpPr>
              <p:sp>
                <p:nvSpPr>
                  <p:cNvPr id="473" name="Google Shape;473;p11"/>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1"/>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1"/>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1"/>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1"/>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8" name="Google Shape;478;p11"/>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9" name="Google Shape;479;p11"/>
              <p:cNvGrpSpPr/>
              <p:nvPr/>
            </p:nvGrpSpPr>
            <p:grpSpPr>
              <a:xfrm>
                <a:off x="874020" y="312788"/>
                <a:ext cx="473483" cy="453403"/>
                <a:chOff x="2038491" y="-937756"/>
                <a:chExt cx="904284" cy="865933"/>
              </a:xfrm>
            </p:grpSpPr>
            <p:grpSp>
              <p:nvGrpSpPr>
                <p:cNvPr id="480" name="Google Shape;480;p11"/>
                <p:cNvGrpSpPr/>
                <p:nvPr/>
              </p:nvGrpSpPr>
              <p:grpSpPr>
                <a:xfrm>
                  <a:off x="2096570" y="-863491"/>
                  <a:ext cx="717621" cy="717392"/>
                  <a:chOff x="1483457" y="3953671"/>
                  <a:chExt cx="717621" cy="717392"/>
                </a:xfrm>
              </p:grpSpPr>
              <p:sp>
                <p:nvSpPr>
                  <p:cNvPr id="481" name="Google Shape;481;p11"/>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1"/>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1"/>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1"/>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1"/>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6" name="Google Shape;486;p11"/>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87" name="Google Shape;487;p11"/>
            <p:cNvGrpSpPr/>
            <p:nvPr/>
          </p:nvGrpSpPr>
          <p:grpSpPr>
            <a:xfrm rot="-7479050">
              <a:off x="-2051246" y="-1642948"/>
              <a:ext cx="4889863" cy="3931229"/>
              <a:chOff x="7103825" y="-713112"/>
              <a:chExt cx="3785226" cy="3043150"/>
            </a:xfrm>
          </p:grpSpPr>
          <p:sp>
            <p:nvSpPr>
              <p:cNvPr id="488" name="Google Shape;488;p11"/>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89" name="Google Shape;489;p11"/>
              <p:cNvPicPr preferRelativeResize="0"/>
              <p:nvPr/>
            </p:nvPicPr>
            <p:blipFill rotWithShape="1">
              <a:blip r:embed="rId2">
                <a:alphaModFix/>
              </a:blip>
              <a:srcRect t="17657" b="17663"/>
              <a:stretch/>
            </p:blipFill>
            <p:spPr>
              <a:xfrm>
                <a:off x="7103825" y="-713112"/>
                <a:ext cx="3785226" cy="2888974"/>
              </a:xfrm>
              <a:prstGeom prst="rect">
                <a:avLst/>
              </a:prstGeom>
              <a:noFill/>
              <a:ln>
                <a:noFill/>
              </a:ln>
            </p:spPr>
          </p:pic>
        </p:grpSp>
        <p:grpSp>
          <p:nvGrpSpPr>
            <p:cNvPr id="490" name="Google Shape;490;p11"/>
            <p:cNvGrpSpPr/>
            <p:nvPr/>
          </p:nvGrpSpPr>
          <p:grpSpPr>
            <a:xfrm>
              <a:off x="-640220" y="-2653973"/>
              <a:ext cx="6191222" cy="6191222"/>
              <a:chOff x="-640220" y="-2502423"/>
              <a:chExt cx="6191222" cy="6191222"/>
            </a:xfrm>
          </p:grpSpPr>
          <p:sp>
            <p:nvSpPr>
              <p:cNvPr id="491" name="Google Shape;491;p11"/>
              <p:cNvSpPr/>
              <p:nvPr/>
            </p:nvSpPr>
            <p:spPr>
              <a:xfrm rot="-8100000">
                <a:off x="452224" y="-1781500"/>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1"/>
              <p:cNvSpPr/>
              <p:nvPr/>
            </p:nvSpPr>
            <p:spPr>
              <a:xfrm rot="-8100000">
                <a:off x="83608" y="-617740"/>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9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544"/>
        <p:cNvGrpSpPr/>
        <p:nvPr/>
      </p:nvGrpSpPr>
      <p:grpSpPr>
        <a:xfrm>
          <a:off x="0" y="0"/>
          <a:ext cx="0" cy="0"/>
          <a:chOff x="0" y="0"/>
          <a:chExt cx="0" cy="0"/>
        </a:xfrm>
      </p:grpSpPr>
      <p:sp>
        <p:nvSpPr>
          <p:cNvPr id="545" name="Google Shape;545;p14"/>
          <p:cNvSpPr txBox="1">
            <a:spLocks noGrp="1"/>
          </p:cNvSpPr>
          <p:nvPr>
            <p:ph type="title"/>
          </p:nvPr>
        </p:nvSpPr>
        <p:spPr>
          <a:xfrm>
            <a:off x="713225" y="3349250"/>
            <a:ext cx="6691200" cy="5319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546" name="Google Shape;546;p14"/>
          <p:cNvSpPr txBox="1">
            <a:spLocks noGrp="1"/>
          </p:cNvSpPr>
          <p:nvPr>
            <p:ph type="subTitle" idx="1"/>
          </p:nvPr>
        </p:nvSpPr>
        <p:spPr>
          <a:xfrm>
            <a:off x="713225" y="1511313"/>
            <a:ext cx="6691200" cy="1478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8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p:cSld name="ONE_COLUMN_TEXT_1">
    <p:spTree>
      <p:nvGrpSpPr>
        <p:cNvPr id="1" name="Shape 759"/>
        <p:cNvGrpSpPr/>
        <p:nvPr/>
      </p:nvGrpSpPr>
      <p:grpSpPr>
        <a:xfrm>
          <a:off x="0" y="0"/>
          <a:ext cx="0" cy="0"/>
          <a:chOff x="0" y="0"/>
          <a:chExt cx="0" cy="0"/>
        </a:xfrm>
      </p:grpSpPr>
      <p:sp>
        <p:nvSpPr>
          <p:cNvPr id="760" name="Google Shape;760;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761" name="Google Shape;761;p19"/>
          <p:cNvSpPr txBox="1">
            <a:spLocks noGrp="1"/>
          </p:cNvSpPr>
          <p:nvPr>
            <p:ph type="subTitle" idx="1"/>
          </p:nvPr>
        </p:nvSpPr>
        <p:spPr>
          <a:xfrm>
            <a:off x="4881006" y="1786675"/>
            <a:ext cx="3543000" cy="1830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62" name="Google Shape;762;p19"/>
          <p:cNvSpPr txBox="1">
            <a:spLocks noGrp="1"/>
          </p:cNvSpPr>
          <p:nvPr>
            <p:ph type="subTitle" idx="2"/>
          </p:nvPr>
        </p:nvSpPr>
        <p:spPr>
          <a:xfrm>
            <a:off x="720000" y="1786675"/>
            <a:ext cx="3543000" cy="1830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763" name="Google Shape;763;p19"/>
          <p:cNvGrpSpPr/>
          <p:nvPr/>
        </p:nvGrpSpPr>
        <p:grpSpPr>
          <a:xfrm>
            <a:off x="-96329" y="4888563"/>
            <a:ext cx="1590408" cy="88125"/>
            <a:chOff x="124624" y="4953514"/>
            <a:chExt cx="1137387" cy="88142"/>
          </a:xfrm>
        </p:grpSpPr>
        <p:sp>
          <p:nvSpPr>
            <p:cNvPr id="764" name="Google Shape;764;p19"/>
            <p:cNvSpPr/>
            <p:nvPr/>
          </p:nvSpPr>
          <p:spPr>
            <a:xfrm rot="5400000">
              <a:off x="687043" y="4391096"/>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9"/>
            <p:cNvSpPr/>
            <p:nvPr/>
          </p:nvSpPr>
          <p:spPr>
            <a:xfrm rot="5400000">
              <a:off x="687063" y="4466709"/>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6" name="Google Shape;766;p19"/>
          <p:cNvGrpSpPr/>
          <p:nvPr/>
        </p:nvGrpSpPr>
        <p:grpSpPr>
          <a:xfrm>
            <a:off x="6883700" y="1385725"/>
            <a:ext cx="4028179" cy="5283555"/>
            <a:chOff x="6883700" y="1385725"/>
            <a:chExt cx="4028179" cy="5283555"/>
          </a:xfrm>
        </p:grpSpPr>
        <p:sp>
          <p:nvSpPr>
            <p:cNvPr id="767" name="Google Shape;767;p19"/>
            <p:cNvSpPr/>
            <p:nvPr/>
          </p:nvSpPr>
          <p:spPr>
            <a:xfrm>
              <a:off x="6883700" y="140758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9"/>
            <p:cNvSpPr/>
            <p:nvPr/>
          </p:nvSpPr>
          <p:spPr>
            <a:xfrm>
              <a:off x="7842318" y="138572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9"/>
            <p:cNvSpPr/>
            <p:nvPr/>
          </p:nvSpPr>
          <p:spPr>
            <a:xfrm>
              <a:off x="7734200" y="2571774"/>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9"/>
            <p:cNvSpPr/>
            <p:nvPr/>
          </p:nvSpPr>
          <p:spPr>
            <a:xfrm>
              <a:off x="7758564" y="155007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1" name="Google Shape;771;p19"/>
          <p:cNvGrpSpPr/>
          <p:nvPr/>
        </p:nvGrpSpPr>
        <p:grpSpPr>
          <a:xfrm>
            <a:off x="4598006" y="-1699037"/>
            <a:ext cx="5579794" cy="3203424"/>
            <a:chOff x="4521806" y="-1546637"/>
            <a:chExt cx="5579794" cy="3203424"/>
          </a:xfrm>
        </p:grpSpPr>
        <p:grpSp>
          <p:nvGrpSpPr>
            <p:cNvPr id="772" name="Google Shape;772;p19"/>
            <p:cNvGrpSpPr/>
            <p:nvPr/>
          </p:nvGrpSpPr>
          <p:grpSpPr>
            <a:xfrm>
              <a:off x="4619858" y="-154439"/>
              <a:ext cx="916824" cy="700199"/>
              <a:chOff x="4619858" y="-154439"/>
              <a:chExt cx="916824" cy="700199"/>
            </a:xfrm>
          </p:grpSpPr>
          <p:sp>
            <p:nvSpPr>
              <p:cNvPr id="773" name="Google Shape;773;p19"/>
              <p:cNvSpPr/>
              <p:nvPr/>
            </p:nvSpPr>
            <p:spPr>
              <a:xfrm>
                <a:off x="4823308" y="126723"/>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9"/>
              <p:cNvSpPr/>
              <p:nvPr/>
            </p:nvSpPr>
            <p:spPr>
              <a:xfrm>
                <a:off x="4619858" y="-114577"/>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9"/>
              <p:cNvSpPr/>
              <p:nvPr/>
            </p:nvSpPr>
            <p:spPr>
              <a:xfrm>
                <a:off x="5052808" y="-154439"/>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76" name="Google Shape;776;p19"/>
            <p:cNvPicPr preferRelativeResize="0"/>
            <p:nvPr/>
          </p:nvPicPr>
          <p:blipFill rotWithShape="1">
            <a:blip r:embed="rId2">
              <a:alphaModFix/>
            </a:blip>
            <a:srcRect l="16960" t="24718" r="7121" b="26177"/>
            <a:stretch/>
          </p:blipFill>
          <p:spPr>
            <a:xfrm>
              <a:off x="5904350" y="-1546637"/>
              <a:ext cx="4197251" cy="3203424"/>
            </a:xfrm>
            <a:prstGeom prst="rect">
              <a:avLst/>
            </a:prstGeom>
            <a:noFill/>
            <a:ln>
              <a:noFill/>
            </a:ln>
          </p:spPr>
        </p:pic>
        <p:sp>
          <p:nvSpPr>
            <p:cNvPr id="777" name="Google Shape;777;p19"/>
            <p:cNvSpPr/>
            <p:nvPr/>
          </p:nvSpPr>
          <p:spPr>
            <a:xfrm rot="-5400000">
              <a:off x="5282845" y="-1058949"/>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9"/>
            <p:cNvSpPr/>
            <p:nvPr/>
          </p:nvSpPr>
          <p:spPr>
            <a:xfrm rot="-5400000">
              <a:off x="5282230" y="-899603"/>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9" name="Google Shape;779;p19"/>
            <p:cNvGrpSpPr/>
            <p:nvPr/>
          </p:nvGrpSpPr>
          <p:grpSpPr>
            <a:xfrm rot="10800000">
              <a:off x="8323180" y="210225"/>
              <a:ext cx="1493503" cy="88125"/>
              <a:chOff x="124624" y="4953514"/>
              <a:chExt cx="1137387" cy="88142"/>
            </a:xfrm>
          </p:grpSpPr>
          <p:sp>
            <p:nvSpPr>
              <p:cNvPr id="780" name="Google Shape;780;p19"/>
              <p:cNvSpPr/>
              <p:nvPr/>
            </p:nvSpPr>
            <p:spPr>
              <a:xfrm rot="5400000">
                <a:off x="687043" y="4391096"/>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9"/>
              <p:cNvSpPr/>
              <p:nvPr/>
            </p:nvSpPr>
            <p:spPr>
              <a:xfrm rot="5400000">
                <a:off x="687063" y="4466709"/>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82;p19"/>
            <p:cNvGrpSpPr/>
            <p:nvPr/>
          </p:nvGrpSpPr>
          <p:grpSpPr>
            <a:xfrm>
              <a:off x="4619231" y="-32636"/>
              <a:ext cx="254987" cy="255131"/>
              <a:chOff x="3678700" y="407275"/>
              <a:chExt cx="708100" cy="708500"/>
            </a:xfrm>
          </p:grpSpPr>
          <p:sp>
            <p:nvSpPr>
              <p:cNvPr id="783" name="Google Shape;783;p19"/>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9"/>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9"/>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9"/>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9"/>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9"/>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9"/>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0" name="Google Shape;790;p19"/>
            <p:cNvGrpSpPr/>
            <p:nvPr/>
          </p:nvGrpSpPr>
          <p:grpSpPr>
            <a:xfrm>
              <a:off x="4521806" y="126714"/>
              <a:ext cx="254987" cy="255131"/>
              <a:chOff x="3678700" y="407275"/>
              <a:chExt cx="708100" cy="708500"/>
            </a:xfrm>
          </p:grpSpPr>
          <p:sp>
            <p:nvSpPr>
              <p:cNvPr id="791" name="Google Shape;791;p19"/>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9"/>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9"/>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9"/>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9"/>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9"/>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9"/>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973"/>
        <p:cNvGrpSpPr/>
        <p:nvPr/>
      </p:nvGrpSpPr>
      <p:grpSpPr>
        <a:xfrm>
          <a:off x="0" y="0"/>
          <a:ext cx="0" cy="0"/>
          <a:chOff x="0" y="0"/>
          <a:chExt cx="0" cy="0"/>
        </a:xfrm>
      </p:grpSpPr>
      <p:sp>
        <p:nvSpPr>
          <p:cNvPr id="974" name="Google Shape;974;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75" name="Google Shape;975;p23"/>
          <p:cNvSpPr txBox="1">
            <a:spLocks noGrp="1"/>
          </p:cNvSpPr>
          <p:nvPr>
            <p:ph type="subTitle" idx="1"/>
          </p:nvPr>
        </p:nvSpPr>
        <p:spPr>
          <a:xfrm>
            <a:off x="713225" y="2041525"/>
            <a:ext cx="5578500" cy="606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76" name="Google Shape;976;p23"/>
          <p:cNvSpPr txBox="1">
            <a:spLocks noGrp="1"/>
          </p:cNvSpPr>
          <p:nvPr>
            <p:ph type="subTitle" idx="2"/>
          </p:nvPr>
        </p:nvSpPr>
        <p:spPr>
          <a:xfrm>
            <a:off x="713225" y="3366650"/>
            <a:ext cx="5578500" cy="642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77" name="Google Shape;977;p23"/>
          <p:cNvSpPr txBox="1">
            <a:spLocks noGrp="1"/>
          </p:cNvSpPr>
          <p:nvPr>
            <p:ph type="subTitle" idx="3"/>
          </p:nvPr>
        </p:nvSpPr>
        <p:spPr>
          <a:xfrm>
            <a:off x="713225" y="1679400"/>
            <a:ext cx="55785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978" name="Google Shape;978;p23"/>
          <p:cNvSpPr txBox="1">
            <a:spLocks noGrp="1"/>
          </p:cNvSpPr>
          <p:nvPr>
            <p:ph type="subTitle" idx="4"/>
          </p:nvPr>
        </p:nvSpPr>
        <p:spPr>
          <a:xfrm>
            <a:off x="713225" y="3040550"/>
            <a:ext cx="55785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979" name="Google Shape;979;p23"/>
          <p:cNvGrpSpPr/>
          <p:nvPr/>
        </p:nvGrpSpPr>
        <p:grpSpPr>
          <a:xfrm rot="-5400000" flipH="1">
            <a:off x="6239121" y="1032770"/>
            <a:ext cx="5022035" cy="4764449"/>
            <a:chOff x="4571996" y="2268220"/>
            <a:chExt cx="5022035" cy="4764449"/>
          </a:xfrm>
        </p:grpSpPr>
        <p:pic>
          <p:nvPicPr>
            <p:cNvPr id="980" name="Google Shape;980;p23"/>
            <p:cNvPicPr preferRelativeResize="0"/>
            <p:nvPr/>
          </p:nvPicPr>
          <p:blipFill rotWithShape="1">
            <a:blip r:embed="rId2">
              <a:alphaModFix/>
            </a:blip>
            <a:srcRect l="16960" t="24718" r="7121" b="26177"/>
            <a:stretch/>
          </p:blipFill>
          <p:spPr>
            <a:xfrm flipH="1">
              <a:off x="5978271" y="3376950"/>
              <a:ext cx="3615750" cy="2759625"/>
            </a:xfrm>
            <a:prstGeom prst="rect">
              <a:avLst/>
            </a:prstGeom>
            <a:noFill/>
            <a:ln>
              <a:noFill/>
            </a:ln>
          </p:spPr>
        </p:pic>
        <p:grpSp>
          <p:nvGrpSpPr>
            <p:cNvPr id="981" name="Google Shape;981;p23"/>
            <p:cNvGrpSpPr/>
            <p:nvPr/>
          </p:nvGrpSpPr>
          <p:grpSpPr>
            <a:xfrm rot="10800000">
              <a:off x="4571996" y="2268220"/>
              <a:ext cx="5022035" cy="4764449"/>
              <a:chOff x="-494406" y="-1584825"/>
              <a:chExt cx="4397193" cy="4171657"/>
            </a:xfrm>
          </p:grpSpPr>
          <p:grpSp>
            <p:nvGrpSpPr>
              <p:cNvPr id="982" name="Google Shape;982;p23"/>
              <p:cNvGrpSpPr/>
              <p:nvPr/>
            </p:nvGrpSpPr>
            <p:grpSpPr>
              <a:xfrm>
                <a:off x="245875" y="-51824"/>
                <a:ext cx="208200" cy="1824700"/>
                <a:chOff x="1040050" y="3812126"/>
                <a:chExt cx="208200" cy="1824700"/>
              </a:xfrm>
            </p:grpSpPr>
            <p:sp>
              <p:nvSpPr>
                <p:cNvPr id="983" name="Google Shape;983;p23"/>
                <p:cNvSpPr/>
                <p:nvPr/>
              </p:nvSpPr>
              <p:spPr>
                <a:xfrm>
                  <a:off x="1040050" y="3812126"/>
                  <a:ext cx="12550" cy="1824700"/>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23"/>
                <p:cNvSpPr/>
                <p:nvPr/>
              </p:nvSpPr>
              <p:spPr>
                <a:xfrm>
                  <a:off x="1235741" y="3812126"/>
                  <a:ext cx="12509" cy="1824700"/>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5" name="Google Shape;985;p23"/>
              <p:cNvGrpSpPr/>
              <p:nvPr/>
            </p:nvGrpSpPr>
            <p:grpSpPr>
              <a:xfrm rot="-8100000">
                <a:off x="540898" y="-1172741"/>
                <a:ext cx="2552124" cy="3347490"/>
                <a:chOff x="2976325" y="908175"/>
                <a:chExt cx="4028179" cy="5283555"/>
              </a:xfrm>
            </p:grpSpPr>
            <p:sp>
              <p:nvSpPr>
                <p:cNvPr id="986" name="Google Shape;986;p23"/>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3"/>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23"/>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9" name="Google Shape;989;p23"/>
              <p:cNvGrpSpPr/>
              <p:nvPr/>
            </p:nvGrpSpPr>
            <p:grpSpPr>
              <a:xfrm>
                <a:off x="-1" y="621223"/>
                <a:ext cx="699940" cy="478601"/>
                <a:chOff x="39722" y="4349021"/>
                <a:chExt cx="1061964" cy="726143"/>
              </a:xfrm>
            </p:grpSpPr>
            <p:grpSp>
              <p:nvGrpSpPr>
                <p:cNvPr id="990" name="Google Shape;990;p23"/>
                <p:cNvGrpSpPr/>
                <p:nvPr/>
              </p:nvGrpSpPr>
              <p:grpSpPr>
                <a:xfrm rot="2700000">
                  <a:off x="140502" y="4460924"/>
                  <a:ext cx="524584" cy="502337"/>
                  <a:chOff x="1189791" y="-1767331"/>
                  <a:chExt cx="904284" cy="865933"/>
                </a:xfrm>
              </p:grpSpPr>
              <p:sp>
                <p:nvSpPr>
                  <p:cNvPr id="991" name="Google Shape;991;p2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2" name="Google Shape;992;p23"/>
                  <p:cNvGrpSpPr/>
                  <p:nvPr/>
                </p:nvGrpSpPr>
                <p:grpSpPr>
                  <a:xfrm>
                    <a:off x="1232795" y="-1740829"/>
                    <a:ext cx="717621" cy="717392"/>
                    <a:chOff x="1483457" y="3953671"/>
                    <a:chExt cx="717621" cy="717392"/>
                  </a:xfrm>
                </p:grpSpPr>
                <p:sp>
                  <p:nvSpPr>
                    <p:cNvPr id="993" name="Google Shape;993;p2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2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2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2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98" name="Google Shape;998;p2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9" name="Google Shape;999;p23"/>
              <p:cNvGrpSpPr/>
              <p:nvPr/>
            </p:nvGrpSpPr>
            <p:grpSpPr>
              <a:xfrm>
                <a:off x="955673" y="11"/>
                <a:ext cx="592576" cy="405260"/>
                <a:chOff x="39722" y="4349021"/>
                <a:chExt cx="1061964" cy="726143"/>
              </a:xfrm>
            </p:grpSpPr>
            <p:grpSp>
              <p:nvGrpSpPr>
                <p:cNvPr id="1000" name="Google Shape;1000;p23"/>
                <p:cNvGrpSpPr/>
                <p:nvPr/>
              </p:nvGrpSpPr>
              <p:grpSpPr>
                <a:xfrm rot="2700000">
                  <a:off x="140502" y="4460924"/>
                  <a:ext cx="524584" cy="502337"/>
                  <a:chOff x="1189791" y="-1767331"/>
                  <a:chExt cx="904284" cy="865933"/>
                </a:xfrm>
              </p:grpSpPr>
              <p:sp>
                <p:nvSpPr>
                  <p:cNvPr id="1001" name="Google Shape;1001;p2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2" name="Google Shape;1002;p23"/>
                  <p:cNvGrpSpPr/>
                  <p:nvPr/>
                </p:nvGrpSpPr>
                <p:grpSpPr>
                  <a:xfrm>
                    <a:off x="1232795" y="-1740829"/>
                    <a:ext cx="717621" cy="717392"/>
                    <a:chOff x="1483457" y="3953671"/>
                    <a:chExt cx="717621" cy="717392"/>
                  </a:xfrm>
                </p:grpSpPr>
                <p:sp>
                  <p:nvSpPr>
                    <p:cNvPr id="1003" name="Google Shape;1003;p2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08" name="Google Shape;1008;p2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9" name="Google Shape;1009;p23"/>
              <p:cNvGrpSpPr/>
              <p:nvPr/>
            </p:nvGrpSpPr>
            <p:grpSpPr>
              <a:xfrm>
                <a:off x="441574" y="-36652"/>
                <a:ext cx="699940" cy="478601"/>
                <a:chOff x="39722" y="4349021"/>
                <a:chExt cx="1061964" cy="726143"/>
              </a:xfrm>
            </p:grpSpPr>
            <p:grpSp>
              <p:nvGrpSpPr>
                <p:cNvPr id="1010" name="Google Shape;1010;p23"/>
                <p:cNvGrpSpPr/>
                <p:nvPr/>
              </p:nvGrpSpPr>
              <p:grpSpPr>
                <a:xfrm rot="2700000">
                  <a:off x="140502" y="4460924"/>
                  <a:ext cx="524584" cy="502337"/>
                  <a:chOff x="1189791" y="-1767331"/>
                  <a:chExt cx="904284" cy="865933"/>
                </a:xfrm>
              </p:grpSpPr>
              <p:sp>
                <p:nvSpPr>
                  <p:cNvPr id="1011" name="Google Shape;1011;p2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2" name="Google Shape;1012;p23"/>
                  <p:cNvGrpSpPr/>
                  <p:nvPr/>
                </p:nvGrpSpPr>
                <p:grpSpPr>
                  <a:xfrm>
                    <a:off x="1232795" y="-1740829"/>
                    <a:ext cx="717621" cy="717392"/>
                    <a:chOff x="1483457" y="3953671"/>
                    <a:chExt cx="717621" cy="717392"/>
                  </a:xfrm>
                </p:grpSpPr>
                <p:sp>
                  <p:nvSpPr>
                    <p:cNvPr id="1013" name="Google Shape;1013;p2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2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18" name="Google Shape;1018;p2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9" name="Google Shape;1019;p23"/>
              <p:cNvGrpSpPr/>
              <p:nvPr/>
            </p:nvGrpSpPr>
            <p:grpSpPr>
              <a:xfrm>
                <a:off x="-494406" y="-252396"/>
                <a:ext cx="1741563" cy="1288563"/>
                <a:chOff x="-494406" y="-252396"/>
                <a:chExt cx="1741563" cy="1288563"/>
              </a:xfrm>
            </p:grpSpPr>
            <p:sp>
              <p:nvSpPr>
                <p:cNvPr id="1020" name="Google Shape;1020;p23"/>
                <p:cNvSpPr/>
                <p:nvPr/>
              </p:nvSpPr>
              <p:spPr>
                <a:xfrm rot="2700000">
                  <a:off x="137431"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23"/>
                <p:cNvSpPr/>
                <p:nvPr/>
              </p:nvSpPr>
              <p:spPr>
                <a:xfrm rot="2700000">
                  <a:off x="-315569"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22" name="Google Shape;1022;p23"/>
            <p:cNvGrpSpPr/>
            <p:nvPr/>
          </p:nvGrpSpPr>
          <p:grpSpPr>
            <a:xfrm>
              <a:off x="5643425" y="4968525"/>
              <a:ext cx="439200" cy="439100"/>
              <a:chOff x="1101075" y="2142375"/>
              <a:chExt cx="439200" cy="439100"/>
            </a:xfrm>
          </p:grpSpPr>
          <p:sp>
            <p:nvSpPr>
              <p:cNvPr id="1023" name="Google Shape;1023;p2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2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025" name="Google Shape;1025;p23"/>
          <p:cNvPicPr preferRelativeResize="0"/>
          <p:nvPr/>
        </p:nvPicPr>
        <p:blipFill rotWithShape="1">
          <a:blip r:embed="rId2">
            <a:alphaModFix/>
          </a:blip>
          <a:srcRect l="16960" t="24718" r="7121" b="26177"/>
          <a:stretch/>
        </p:blipFill>
        <p:spPr>
          <a:xfrm rot="5400000">
            <a:off x="-1432850" y="882950"/>
            <a:ext cx="2441950" cy="1863749"/>
          </a:xfrm>
          <a:prstGeom prst="rect">
            <a:avLst/>
          </a:prstGeom>
          <a:noFill/>
          <a:ln>
            <a:noFill/>
          </a:ln>
        </p:spPr>
      </p:pic>
      <p:grpSp>
        <p:nvGrpSpPr>
          <p:cNvPr id="1026" name="Google Shape;1026;p23"/>
          <p:cNvGrpSpPr/>
          <p:nvPr/>
        </p:nvGrpSpPr>
        <p:grpSpPr>
          <a:xfrm rot="10800000">
            <a:off x="6045700" y="237976"/>
            <a:ext cx="4558967" cy="134100"/>
            <a:chOff x="796100" y="3019701"/>
            <a:chExt cx="4558967" cy="134100"/>
          </a:xfrm>
        </p:grpSpPr>
        <p:sp>
          <p:nvSpPr>
            <p:cNvPr id="1027" name="Google Shape;1027;p23"/>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28" name="Google Shape;1028;p23"/>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029" name="Google Shape;1029;p23"/>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0" name="Google Shape;1030;p23"/>
          <p:cNvGrpSpPr/>
          <p:nvPr/>
        </p:nvGrpSpPr>
        <p:grpSpPr>
          <a:xfrm>
            <a:off x="-1143750" y="3925887"/>
            <a:ext cx="4558967" cy="1517787"/>
            <a:chOff x="-1143750" y="3849687"/>
            <a:chExt cx="4558967" cy="1517787"/>
          </a:xfrm>
        </p:grpSpPr>
        <p:grpSp>
          <p:nvGrpSpPr>
            <p:cNvPr id="1031" name="Google Shape;1031;p23"/>
            <p:cNvGrpSpPr/>
            <p:nvPr/>
          </p:nvGrpSpPr>
          <p:grpSpPr>
            <a:xfrm rot="5400000">
              <a:off x="-805838" y="4155104"/>
              <a:ext cx="1517787" cy="906953"/>
              <a:chOff x="-55500" y="4835979"/>
              <a:chExt cx="1517787" cy="906953"/>
            </a:xfrm>
          </p:grpSpPr>
          <p:sp>
            <p:nvSpPr>
              <p:cNvPr id="1032" name="Google Shape;1032;p23"/>
              <p:cNvSpPr/>
              <p:nvPr/>
            </p:nvSpPr>
            <p:spPr>
              <a:xfrm>
                <a:off x="-55500" y="48951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23"/>
              <p:cNvSpPr/>
              <p:nvPr/>
            </p:nvSpPr>
            <p:spPr>
              <a:xfrm>
                <a:off x="522674" y="49517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23"/>
              <p:cNvSpPr/>
              <p:nvPr/>
            </p:nvSpPr>
            <p:spPr>
              <a:xfrm>
                <a:off x="401812" y="5185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23"/>
              <p:cNvSpPr/>
              <p:nvPr/>
            </p:nvSpPr>
            <p:spPr>
              <a:xfrm>
                <a:off x="880250" y="48359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6" name="Google Shape;1036;p23"/>
            <p:cNvGrpSpPr/>
            <p:nvPr/>
          </p:nvGrpSpPr>
          <p:grpSpPr>
            <a:xfrm>
              <a:off x="-549966" y="3946426"/>
              <a:ext cx="2833357" cy="1421047"/>
              <a:chOff x="-677366" y="4067276"/>
              <a:chExt cx="2833357" cy="1421047"/>
            </a:xfrm>
          </p:grpSpPr>
          <p:sp>
            <p:nvSpPr>
              <p:cNvPr id="1037" name="Google Shape;1037;p23"/>
              <p:cNvSpPr/>
              <p:nvPr/>
            </p:nvSpPr>
            <p:spPr>
              <a:xfrm rot="5400000">
                <a:off x="28789" y="33611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8" name="Google Shape;1038;p23"/>
              <p:cNvGrpSpPr/>
              <p:nvPr/>
            </p:nvGrpSpPr>
            <p:grpSpPr>
              <a:xfrm>
                <a:off x="317735" y="4614472"/>
                <a:ext cx="161977" cy="161940"/>
                <a:chOff x="1101075" y="2142375"/>
                <a:chExt cx="439200" cy="439100"/>
              </a:xfrm>
            </p:grpSpPr>
            <p:sp>
              <p:nvSpPr>
                <p:cNvPr id="1039" name="Google Shape;1039;p2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2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1" name="Google Shape;1041;p23"/>
              <p:cNvGrpSpPr/>
              <p:nvPr/>
            </p:nvGrpSpPr>
            <p:grpSpPr>
              <a:xfrm rot="10800000">
                <a:off x="1700151" y="5032693"/>
                <a:ext cx="161977" cy="161940"/>
                <a:chOff x="1101075" y="2142375"/>
                <a:chExt cx="439200" cy="439100"/>
              </a:xfrm>
            </p:grpSpPr>
            <p:sp>
              <p:nvSpPr>
                <p:cNvPr id="1042" name="Google Shape;1042;p2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44" name="Google Shape;1044;p23"/>
            <p:cNvSpPr/>
            <p:nvPr/>
          </p:nvSpPr>
          <p:spPr>
            <a:xfrm rot="-5400000">
              <a:off x="362395" y="3696219"/>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5" name="Google Shape;1045;p23"/>
            <p:cNvGrpSpPr/>
            <p:nvPr/>
          </p:nvGrpSpPr>
          <p:grpSpPr>
            <a:xfrm>
              <a:off x="-1143750" y="4741576"/>
              <a:ext cx="4558967" cy="134100"/>
              <a:chOff x="796100" y="3019701"/>
              <a:chExt cx="4558967" cy="134100"/>
            </a:xfrm>
          </p:grpSpPr>
          <p:sp>
            <p:nvSpPr>
              <p:cNvPr id="1046" name="Google Shape;1046;p23"/>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47" name="Google Shape;1047;p23"/>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048" name="Google Shape;1048;p23"/>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339"/>
        <p:cNvGrpSpPr/>
        <p:nvPr/>
      </p:nvGrpSpPr>
      <p:grpSpPr>
        <a:xfrm>
          <a:off x="0" y="0"/>
          <a:ext cx="0" cy="0"/>
          <a:chOff x="0" y="0"/>
          <a:chExt cx="0" cy="0"/>
        </a:xfrm>
      </p:grpSpPr>
      <p:grpSp>
        <p:nvGrpSpPr>
          <p:cNvPr id="1340" name="Google Shape;1340;p30"/>
          <p:cNvGrpSpPr/>
          <p:nvPr/>
        </p:nvGrpSpPr>
        <p:grpSpPr>
          <a:xfrm>
            <a:off x="-623241" y="3925887"/>
            <a:ext cx="2833357" cy="1517787"/>
            <a:chOff x="-623241" y="3849687"/>
            <a:chExt cx="2833357" cy="1517787"/>
          </a:xfrm>
        </p:grpSpPr>
        <p:grpSp>
          <p:nvGrpSpPr>
            <p:cNvPr id="1341" name="Google Shape;1341;p30"/>
            <p:cNvGrpSpPr/>
            <p:nvPr/>
          </p:nvGrpSpPr>
          <p:grpSpPr>
            <a:xfrm rot="5400000">
              <a:off x="-879113" y="4155104"/>
              <a:ext cx="1517787" cy="906953"/>
              <a:chOff x="-55500" y="4835979"/>
              <a:chExt cx="1517787" cy="906953"/>
            </a:xfrm>
          </p:grpSpPr>
          <p:sp>
            <p:nvSpPr>
              <p:cNvPr id="1342" name="Google Shape;1342;p30"/>
              <p:cNvSpPr/>
              <p:nvPr/>
            </p:nvSpPr>
            <p:spPr>
              <a:xfrm>
                <a:off x="-55500" y="48951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0"/>
              <p:cNvSpPr/>
              <p:nvPr/>
            </p:nvSpPr>
            <p:spPr>
              <a:xfrm>
                <a:off x="522674" y="49517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0"/>
              <p:cNvSpPr/>
              <p:nvPr/>
            </p:nvSpPr>
            <p:spPr>
              <a:xfrm>
                <a:off x="401812" y="5185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0"/>
              <p:cNvSpPr/>
              <p:nvPr/>
            </p:nvSpPr>
            <p:spPr>
              <a:xfrm>
                <a:off x="880250" y="48359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6" name="Google Shape;1346;p30"/>
            <p:cNvGrpSpPr/>
            <p:nvPr/>
          </p:nvGrpSpPr>
          <p:grpSpPr>
            <a:xfrm>
              <a:off x="-623241" y="3946426"/>
              <a:ext cx="2833357" cy="1421047"/>
              <a:chOff x="-677366" y="4067276"/>
              <a:chExt cx="2833357" cy="1421047"/>
            </a:xfrm>
          </p:grpSpPr>
          <p:sp>
            <p:nvSpPr>
              <p:cNvPr id="1347" name="Google Shape;1347;p30"/>
              <p:cNvSpPr/>
              <p:nvPr/>
            </p:nvSpPr>
            <p:spPr>
              <a:xfrm rot="5400000">
                <a:off x="28789" y="33611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8" name="Google Shape;1348;p30"/>
              <p:cNvGrpSpPr/>
              <p:nvPr/>
            </p:nvGrpSpPr>
            <p:grpSpPr>
              <a:xfrm>
                <a:off x="317735" y="4614472"/>
                <a:ext cx="161977" cy="161940"/>
                <a:chOff x="1101075" y="2142375"/>
                <a:chExt cx="439200" cy="439100"/>
              </a:xfrm>
            </p:grpSpPr>
            <p:sp>
              <p:nvSpPr>
                <p:cNvPr id="1349" name="Google Shape;1349;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1" name="Google Shape;1351;p30"/>
              <p:cNvGrpSpPr/>
              <p:nvPr/>
            </p:nvGrpSpPr>
            <p:grpSpPr>
              <a:xfrm rot="10800000">
                <a:off x="1700151" y="5032693"/>
                <a:ext cx="161977" cy="161940"/>
                <a:chOff x="1101075" y="2142375"/>
                <a:chExt cx="439200" cy="439100"/>
              </a:xfrm>
            </p:grpSpPr>
            <p:sp>
              <p:nvSpPr>
                <p:cNvPr id="1352" name="Google Shape;1352;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54" name="Google Shape;1354;p30"/>
            <p:cNvSpPr/>
            <p:nvPr/>
          </p:nvSpPr>
          <p:spPr>
            <a:xfrm rot="-5400000">
              <a:off x="289120" y="3696219"/>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30"/>
          <p:cNvGrpSpPr/>
          <p:nvPr/>
        </p:nvGrpSpPr>
        <p:grpSpPr>
          <a:xfrm>
            <a:off x="6323925" y="-1678249"/>
            <a:ext cx="4189199" cy="3065874"/>
            <a:chOff x="6171525" y="-1678249"/>
            <a:chExt cx="4189199" cy="3065874"/>
          </a:xfrm>
        </p:grpSpPr>
        <p:sp>
          <p:nvSpPr>
            <p:cNvPr id="1356" name="Google Shape;1356;p30"/>
            <p:cNvSpPr/>
            <p:nvPr/>
          </p:nvSpPr>
          <p:spPr>
            <a:xfrm rot="-5400000">
              <a:off x="6808863" y="-808395"/>
              <a:ext cx="1558682"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57" name="Google Shape;1357;p30"/>
            <p:cNvPicPr preferRelativeResize="0"/>
            <p:nvPr/>
          </p:nvPicPr>
          <p:blipFill rotWithShape="1">
            <a:blip r:embed="rId2">
              <a:alphaModFix/>
            </a:blip>
            <a:srcRect l="16960" t="24718" r="7121" b="26177"/>
            <a:stretch/>
          </p:blipFill>
          <p:spPr>
            <a:xfrm>
              <a:off x="6587425" y="-1678249"/>
              <a:ext cx="3773299" cy="2879876"/>
            </a:xfrm>
            <a:prstGeom prst="rect">
              <a:avLst/>
            </a:prstGeom>
            <a:noFill/>
            <a:ln>
              <a:noFill/>
            </a:ln>
          </p:spPr>
        </p:pic>
        <p:sp>
          <p:nvSpPr>
            <p:cNvPr id="1358" name="Google Shape;1358;p30"/>
            <p:cNvSpPr/>
            <p:nvPr/>
          </p:nvSpPr>
          <p:spPr>
            <a:xfrm>
              <a:off x="8292929" y="-80469"/>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9" name="Google Shape;1359;p30"/>
            <p:cNvGrpSpPr/>
            <p:nvPr/>
          </p:nvGrpSpPr>
          <p:grpSpPr>
            <a:xfrm rot="-2700000">
              <a:off x="8302147" y="61289"/>
              <a:ext cx="582044" cy="582419"/>
              <a:chOff x="959750" y="3039275"/>
              <a:chExt cx="582050" cy="582425"/>
            </a:xfrm>
          </p:grpSpPr>
          <p:sp>
            <p:nvSpPr>
              <p:cNvPr id="1360" name="Google Shape;1360;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7" name="Google Shape;1367;p30"/>
            <p:cNvGrpSpPr/>
            <p:nvPr/>
          </p:nvGrpSpPr>
          <p:grpSpPr>
            <a:xfrm rot="-2700000">
              <a:off x="8551447" y="61289"/>
              <a:ext cx="582044" cy="582419"/>
              <a:chOff x="959750" y="3039275"/>
              <a:chExt cx="582050" cy="582425"/>
            </a:xfrm>
          </p:grpSpPr>
          <p:sp>
            <p:nvSpPr>
              <p:cNvPr id="1368" name="Google Shape;1368;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75" name="Google Shape;1375;p30"/>
          <p:cNvGrpSpPr/>
          <p:nvPr/>
        </p:nvGrpSpPr>
        <p:grpSpPr>
          <a:xfrm rot="2700000">
            <a:off x="8945322" y="2352177"/>
            <a:ext cx="439196" cy="439096"/>
            <a:chOff x="1101075" y="2142375"/>
            <a:chExt cx="439200" cy="439100"/>
          </a:xfrm>
        </p:grpSpPr>
        <p:sp>
          <p:nvSpPr>
            <p:cNvPr id="1376" name="Google Shape;1376;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1pPr>
            <a:lvl2pPr lvl="1"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2pPr>
            <a:lvl3pPr lvl="2"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3pPr>
            <a:lvl4pPr lvl="3"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4pPr>
            <a:lvl5pPr lvl="4"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5pPr>
            <a:lvl6pPr lvl="5"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6pPr>
            <a:lvl7pPr lvl="6"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7pPr>
            <a:lvl8pPr lvl="7"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8pPr>
            <a:lvl9pPr lvl="8"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9pPr>
          </a:lstStyle>
          <a:p>
            <a:endParaRPr/>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1pPr>
            <a:lvl2pPr marL="914400" lvl="1"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marL="1371600" lvl="2"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marL="1828800" lvl="3"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marL="2286000" lvl="4"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marL="2743200" lvl="5"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marL="3200400" lvl="6"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marL="3657600" lvl="7"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marL="4114800" lvl="8"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7" r:id="rId4"/>
    <p:sldLayoutId id="2147483658" r:id="rId5"/>
    <p:sldLayoutId id="2147483660" r:id="rId6"/>
    <p:sldLayoutId id="2147483665" r:id="rId7"/>
    <p:sldLayoutId id="2147483669" r:id="rId8"/>
    <p:sldLayoutId id="2147483676"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media1.m4a"/><Relationship Id="rId2" Type="http://schemas.microsoft.com/office/2007/relationships/media" Target="../media/media1.m4a"/><Relationship Id="rId1" Type="http://schemas.openxmlformats.org/officeDocument/2006/relationships/tags" Target="../tags/tag1.xml"/><Relationship Id="rId6" Type="http://schemas.openxmlformats.org/officeDocument/2006/relationships/image" Target="../media/image3.png"/><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3.png"/><Relationship Id="rId2" Type="http://schemas.openxmlformats.org/officeDocument/2006/relationships/audio" Target="../media/media10.m4a"/><Relationship Id="rId1" Type="http://schemas.microsoft.com/office/2007/relationships/media" Target="../media/media10.m4a"/><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media11.m4a"/><Relationship Id="rId1" Type="http://schemas.microsoft.com/office/2007/relationships/media" Target="../media/media11.m4a"/><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audio" Target="../media/media12.m4a"/><Relationship Id="rId1" Type="http://schemas.microsoft.com/office/2007/relationships/media" Target="../media/media12.m4a"/><Relationship Id="rId5" Type="http://schemas.openxmlformats.org/officeDocument/2006/relationships/image" Target="../media/image3.png"/><Relationship Id="rId4"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3.m4a"/><Relationship Id="rId1" Type="http://schemas.microsoft.com/office/2007/relationships/media" Target="../media/media13.m4a"/><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audio" Target="../media/media2.m4a"/><Relationship Id="rId2" Type="http://schemas.microsoft.com/office/2007/relationships/media" Target="../media/media2.m4a"/><Relationship Id="rId1" Type="http://schemas.openxmlformats.org/officeDocument/2006/relationships/tags" Target="../tags/tag2.xml"/><Relationship Id="rId6" Type="http://schemas.openxmlformats.org/officeDocument/2006/relationships/image" Target="../media/image3.png"/><Relationship Id="rId5" Type="http://schemas.openxmlformats.org/officeDocument/2006/relationships/notesSlide" Target="../notesSlides/notesSlide2.xml"/><Relationship Id="rId4"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3.png"/><Relationship Id="rId2" Type="http://schemas.openxmlformats.org/officeDocument/2006/relationships/audio" Target="../media/media3.m4a"/><Relationship Id="rId1" Type="http://schemas.microsoft.com/office/2007/relationships/media" Target="../media/media3.m4a"/><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audio" Target="../media/media4.m4a"/><Relationship Id="rId7" Type="http://schemas.openxmlformats.org/officeDocument/2006/relationships/image" Target="../media/image3.png"/><Relationship Id="rId2" Type="http://schemas.microsoft.com/office/2007/relationships/media" Target="../media/media4.m4a"/><Relationship Id="rId1" Type="http://schemas.openxmlformats.org/officeDocument/2006/relationships/tags" Target="../tags/tag3.xml"/><Relationship Id="rId6" Type="http://schemas.openxmlformats.org/officeDocument/2006/relationships/image" Target="../media/image2.png"/><Relationship Id="rId5" Type="http://schemas.openxmlformats.org/officeDocument/2006/relationships/notesSlide" Target="../notesSlides/notesSlide4.xml"/><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audio" Target="../media/media5.m4a"/><Relationship Id="rId7" Type="http://schemas.openxmlformats.org/officeDocument/2006/relationships/image" Target="../media/image3.png"/><Relationship Id="rId2" Type="http://schemas.microsoft.com/office/2007/relationships/media" Target="../media/media5.m4a"/><Relationship Id="rId1" Type="http://schemas.openxmlformats.org/officeDocument/2006/relationships/tags" Target="../tags/tag4.xml"/><Relationship Id="rId6" Type="http://schemas.openxmlformats.org/officeDocument/2006/relationships/image" Target="../media/image2.png"/><Relationship Id="rId5" Type="http://schemas.openxmlformats.org/officeDocument/2006/relationships/notesSlide" Target="../notesSlides/notesSlide5.xml"/><Relationship Id="rId4"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audio" Target="../media/media6.m4a"/><Relationship Id="rId7" Type="http://schemas.openxmlformats.org/officeDocument/2006/relationships/image" Target="../media/image3.png"/><Relationship Id="rId2" Type="http://schemas.microsoft.com/office/2007/relationships/media" Target="../media/media6.m4a"/><Relationship Id="rId1" Type="http://schemas.openxmlformats.org/officeDocument/2006/relationships/tags" Target="../tags/tag5.xml"/><Relationship Id="rId6" Type="http://schemas.openxmlformats.org/officeDocument/2006/relationships/image" Target="../media/image4.jpg"/><Relationship Id="rId5" Type="http://schemas.openxmlformats.org/officeDocument/2006/relationships/notesSlide" Target="../notesSlides/notesSlide6.xml"/><Relationship Id="rId4"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audio" Target="../media/media7.m4a"/><Relationship Id="rId7" Type="http://schemas.openxmlformats.org/officeDocument/2006/relationships/image" Target="../media/image3.png"/><Relationship Id="rId2" Type="http://schemas.microsoft.com/office/2007/relationships/media" Target="../media/media7.m4a"/><Relationship Id="rId1" Type="http://schemas.openxmlformats.org/officeDocument/2006/relationships/tags" Target="../tags/tag6.xml"/><Relationship Id="rId6" Type="http://schemas.openxmlformats.org/officeDocument/2006/relationships/image" Target="../media/image5.jpg"/><Relationship Id="rId5" Type="http://schemas.openxmlformats.org/officeDocument/2006/relationships/notesSlide" Target="../notesSlides/notesSlide7.xml"/><Relationship Id="rId4"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audio" Target="../media/media8.m4a"/><Relationship Id="rId7" Type="http://schemas.openxmlformats.org/officeDocument/2006/relationships/image" Target="../media/image3.png"/><Relationship Id="rId2" Type="http://schemas.microsoft.com/office/2007/relationships/media" Target="../media/media8.m4a"/><Relationship Id="rId1" Type="http://schemas.openxmlformats.org/officeDocument/2006/relationships/tags" Target="../tags/tag7.xml"/><Relationship Id="rId6" Type="http://schemas.openxmlformats.org/officeDocument/2006/relationships/image" Target="../media/image6.jpg"/><Relationship Id="rId5" Type="http://schemas.openxmlformats.org/officeDocument/2006/relationships/notesSlide" Target="../notesSlides/notesSlide8.xml"/><Relationship Id="rId4"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audio" Target="../media/media9.m4a"/><Relationship Id="rId2" Type="http://schemas.microsoft.com/office/2007/relationships/media" Target="../media/media9.m4a"/><Relationship Id="rId1" Type="http://schemas.openxmlformats.org/officeDocument/2006/relationships/tags" Target="../tags/tag8.xml"/><Relationship Id="rId5" Type="http://schemas.openxmlformats.org/officeDocument/2006/relationships/image" Target="../media/image3.png"/><Relationship Id="rId4"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30"/>
        <p:cNvGrpSpPr/>
        <p:nvPr/>
      </p:nvGrpSpPr>
      <p:grpSpPr>
        <a:xfrm>
          <a:off x="0" y="0"/>
          <a:ext cx="0" cy="0"/>
          <a:chOff x="0" y="0"/>
          <a:chExt cx="0" cy="0"/>
        </a:xfrm>
      </p:grpSpPr>
      <p:sp>
        <p:nvSpPr>
          <p:cNvPr id="1431" name="Google Shape;1431;p35"/>
          <p:cNvSpPr txBox="1">
            <a:spLocks noGrp="1"/>
          </p:cNvSpPr>
          <p:nvPr>
            <p:ph type="subTitle" idx="1"/>
          </p:nvPr>
        </p:nvSpPr>
        <p:spPr>
          <a:xfrm>
            <a:off x="1096850" y="3456250"/>
            <a:ext cx="4882500"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By: IRADUKUNDA </a:t>
            </a:r>
            <a:r>
              <a:rPr lang="en-US" dirty="0" err="1" smtClean="0"/>
              <a:t>Bonté</a:t>
            </a:r>
            <a:endParaRPr dirty="0"/>
          </a:p>
        </p:txBody>
      </p:sp>
      <p:sp>
        <p:nvSpPr>
          <p:cNvPr id="1432" name="Google Shape;1432;p35"/>
          <p:cNvSpPr txBox="1">
            <a:spLocks noGrp="1"/>
          </p:cNvSpPr>
          <p:nvPr>
            <p:ph type="ctrTitle"/>
          </p:nvPr>
        </p:nvSpPr>
        <p:spPr>
          <a:xfrm>
            <a:off x="1096850" y="816324"/>
            <a:ext cx="6974700" cy="232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dk2"/>
                </a:solidFill>
              </a:rPr>
              <a:t>Introduction to </a:t>
            </a:r>
            <a:r>
              <a:rPr lang="en" dirty="0" smtClean="0">
                <a:solidFill>
                  <a:schemeClr val="dk2"/>
                </a:solidFill>
              </a:rPr>
              <a:t>Validz</a:t>
            </a:r>
            <a:r>
              <a:rPr lang="en" dirty="0" smtClean="0"/>
              <a:t> </a:t>
            </a:r>
            <a:r>
              <a:rPr lang="en" dirty="0" smtClean="0">
                <a:solidFill>
                  <a:schemeClr val="dk1"/>
                </a:solidFill>
              </a:rPr>
              <a:t>News</a:t>
            </a:r>
            <a:endParaRPr dirty="0">
              <a:solidFill>
                <a:schemeClr val="dk1"/>
              </a:solidFill>
            </a:endParaRPr>
          </a:p>
        </p:txBody>
      </p:sp>
      <p:grpSp>
        <p:nvGrpSpPr>
          <p:cNvPr id="1433" name="Google Shape;1433;p35"/>
          <p:cNvGrpSpPr/>
          <p:nvPr/>
        </p:nvGrpSpPr>
        <p:grpSpPr>
          <a:xfrm>
            <a:off x="1096850" y="3242811"/>
            <a:ext cx="3936683" cy="134070"/>
            <a:chOff x="1096850" y="3242811"/>
            <a:chExt cx="3936683" cy="134070"/>
          </a:xfrm>
        </p:grpSpPr>
        <p:cxnSp>
          <p:nvCxnSpPr>
            <p:cNvPr id="1434" name="Google Shape;1434;p35"/>
            <p:cNvCxnSpPr/>
            <p:nvPr/>
          </p:nvCxnSpPr>
          <p:spPr>
            <a:xfrm>
              <a:off x="1096850" y="3309850"/>
              <a:ext cx="3840600" cy="0"/>
            </a:xfrm>
            <a:prstGeom prst="straightConnector1">
              <a:avLst/>
            </a:prstGeom>
            <a:noFill/>
            <a:ln w="9525" cap="flat" cmpd="sng">
              <a:solidFill>
                <a:schemeClr val="dk2"/>
              </a:solidFill>
              <a:prstDash val="solid"/>
              <a:round/>
              <a:headEnd type="none" w="med" len="med"/>
              <a:tailEnd type="none" w="med" len="med"/>
            </a:ln>
          </p:spPr>
        </p:cxnSp>
        <p:grpSp>
          <p:nvGrpSpPr>
            <p:cNvPr id="1435" name="Google Shape;1435;p35"/>
            <p:cNvGrpSpPr/>
            <p:nvPr/>
          </p:nvGrpSpPr>
          <p:grpSpPr>
            <a:xfrm>
              <a:off x="4899464" y="3242811"/>
              <a:ext cx="134070" cy="134070"/>
              <a:chOff x="8382514" y="1084976"/>
              <a:chExt cx="265800" cy="265800"/>
            </a:xfrm>
          </p:grpSpPr>
          <p:sp>
            <p:nvSpPr>
              <p:cNvPr id="1436" name="Google Shape;1436;p35"/>
              <p:cNvSpPr/>
              <p:nvPr/>
            </p:nvSpPr>
            <p:spPr>
              <a:xfrm>
                <a:off x="8442213" y="1144734"/>
                <a:ext cx="146400" cy="146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5"/>
              <p:cNvSpPr/>
              <p:nvPr/>
            </p:nvSpPr>
            <p:spPr>
              <a:xfrm>
                <a:off x="8382514" y="1084976"/>
                <a:ext cx="265800" cy="265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38" name="Google Shape;1438;p35"/>
          <p:cNvGrpSpPr/>
          <p:nvPr/>
        </p:nvGrpSpPr>
        <p:grpSpPr>
          <a:xfrm>
            <a:off x="8017432" y="-313900"/>
            <a:ext cx="134070" cy="1891362"/>
            <a:chOff x="8017432" y="-313900"/>
            <a:chExt cx="134070" cy="1891362"/>
          </a:xfrm>
        </p:grpSpPr>
        <p:sp>
          <p:nvSpPr>
            <p:cNvPr id="1439" name="Google Shape;1439;p35"/>
            <p:cNvSpPr/>
            <p:nvPr/>
          </p:nvSpPr>
          <p:spPr>
            <a:xfrm rot="5400000">
              <a:off x="8017432" y="1443393"/>
              <a:ext cx="134070" cy="13407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40" name="Google Shape;1440;p35"/>
            <p:cNvCxnSpPr/>
            <p:nvPr/>
          </p:nvCxnSpPr>
          <p:spPr>
            <a:xfrm>
              <a:off x="8084450" y="-313900"/>
              <a:ext cx="0" cy="1795200"/>
            </a:xfrm>
            <a:prstGeom prst="straightConnector1">
              <a:avLst/>
            </a:prstGeom>
            <a:noFill/>
            <a:ln w="9525" cap="flat" cmpd="sng">
              <a:solidFill>
                <a:schemeClr val="dk2"/>
              </a:solidFill>
              <a:prstDash val="solid"/>
              <a:round/>
              <a:headEnd type="none" w="med" len="med"/>
              <a:tailEnd type="none" w="med" len="med"/>
            </a:ln>
          </p:spPr>
        </p:cxnSp>
        <p:sp>
          <p:nvSpPr>
            <p:cNvPr id="1441" name="Google Shape;1441;p35"/>
            <p:cNvSpPr/>
            <p:nvPr/>
          </p:nvSpPr>
          <p:spPr>
            <a:xfrm rot="5400000">
              <a:off x="8047515" y="1473505"/>
              <a:ext cx="73844" cy="73844"/>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2" name="Google Shape;1442;p35"/>
          <p:cNvGrpSpPr/>
          <p:nvPr/>
        </p:nvGrpSpPr>
        <p:grpSpPr>
          <a:xfrm>
            <a:off x="6309526" y="957475"/>
            <a:ext cx="3504715" cy="5119205"/>
            <a:chOff x="6309526" y="836950"/>
            <a:chExt cx="3504715" cy="5119205"/>
          </a:xfrm>
        </p:grpSpPr>
        <p:sp>
          <p:nvSpPr>
            <p:cNvPr id="1443" name="Google Shape;1443;p35"/>
            <p:cNvSpPr/>
            <p:nvPr/>
          </p:nvSpPr>
          <p:spPr>
            <a:xfrm>
              <a:off x="6309526" y="8369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4" name="Google Shape;1444;p35"/>
            <p:cNvGrpSpPr/>
            <p:nvPr/>
          </p:nvGrpSpPr>
          <p:grpSpPr>
            <a:xfrm>
              <a:off x="7728436" y="3524084"/>
              <a:ext cx="134004" cy="134004"/>
              <a:chOff x="8356813" y="1074288"/>
              <a:chExt cx="351900" cy="351900"/>
            </a:xfrm>
          </p:grpSpPr>
          <p:sp>
            <p:nvSpPr>
              <p:cNvPr id="1445" name="Google Shape;1445;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7" name="Google Shape;1447;p35"/>
            <p:cNvGrpSpPr/>
            <p:nvPr/>
          </p:nvGrpSpPr>
          <p:grpSpPr>
            <a:xfrm>
              <a:off x="7344361" y="3150259"/>
              <a:ext cx="134004" cy="134004"/>
              <a:chOff x="8356813" y="1074288"/>
              <a:chExt cx="351900" cy="351900"/>
            </a:xfrm>
          </p:grpSpPr>
          <p:sp>
            <p:nvSpPr>
              <p:cNvPr id="1448" name="Google Shape;1448;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0" name="Google Shape;1450;p35"/>
            <p:cNvGrpSpPr/>
            <p:nvPr/>
          </p:nvGrpSpPr>
          <p:grpSpPr>
            <a:xfrm>
              <a:off x="8337811" y="2464059"/>
              <a:ext cx="134004" cy="134004"/>
              <a:chOff x="8356813" y="1074288"/>
              <a:chExt cx="351900" cy="351900"/>
            </a:xfrm>
          </p:grpSpPr>
          <p:sp>
            <p:nvSpPr>
              <p:cNvPr id="1451" name="Google Shape;1451;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3" name="Google Shape;1453;p35"/>
            <p:cNvSpPr/>
            <p:nvPr/>
          </p:nvSpPr>
          <p:spPr>
            <a:xfrm rot="5400000">
              <a:off x="7687039" y="1023058"/>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Audio 1">
            <a:hlinkClick r:id="" action="ppaction://media"/>
          </p:cNvPr>
          <p:cNvPicPr>
            <a:picLocks noChangeAspect="1"/>
          </p:cNvPicPr>
          <p:nvPr>
            <a:audioFile r:link="rId3"/>
            <p:extLst>
              <p:ext uri="{DAA4B4D4-6D71-4841-9C94-3DE7FCFB9230}">
                <p14:media xmlns:p14="http://schemas.microsoft.com/office/powerpoint/2010/main" r:embed="rId2"/>
              </p:ext>
            </p:extLst>
          </p:nvPr>
        </p:nvPicPr>
        <p:blipFill>
          <a:blip r:embed="rId6"/>
          <a:stretch>
            <a:fillRect/>
          </a:stretch>
        </p:blipFill>
        <p:spPr>
          <a:xfrm>
            <a:off x="8504238" y="4503738"/>
            <a:ext cx="487362" cy="487362"/>
          </a:xfrm>
          <a:prstGeom prst="rect">
            <a:avLst/>
          </a:prstGeom>
        </p:spPr>
      </p:pic>
    </p:spTree>
    <p:custDataLst>
      <p:tags r:id="rId1"/>
    </p:custDataLst>
  </p:cSld>
  <p:clrMapOvr>
    <a:masterClrMapping/>
  </p:clrMapOvr>
  <mc:AlternateContent xmlns:mc="http://schemas.openxmlformats.org/markup-compatibility/2006">
    <mc:Choice xmlns:p14="http://schemas.microsoft.com/office/powerpoint/2010/main" Requires="p14">
      <p:transition spd="med" p14:dur="700" advTm="8127">
        <p:fade/>
      </p:transition>
    </mc:Choice>
    <mc:Fallback>
      <p:transition spd="med" advTm="8127">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432"/>
                                        </p:tgtEl>
                                        <p:attrNameLst>
                                          <p:attrName>style.visibility</p:attrName>
                                        </p:attrNameLst>
                                      </p:cBhvr>
                                      <p:to>
                                        <p:strVal val="visible"/>
                                      </p:to>
                                    </p:set>
                                    <p:anim calcmode="lin" valueType="num">
                                      <p:cBhvr additive="base">
                                        <p:cTn id="11" dur="500" fill="hold"/>
                                        <p:tgtEl>
                                          <p:spTgt spid="1432"/>
                                        </p:tgtEl>
                                        <p:attrNameLst>
                                          <p:attrName>ppt_x</p:attrName>
                                        </p:attrNameLst>
                                      </p:cBhvr>
                                      <p:tavLst>
                                        <p:tav tm="0">
                                          <p:val>
                                            <p:strVal val="#ppt_x"/>
                                          </p:val>
                                        </p:tav>
                                        <p:tav tm="100000">
                                          <p:val>
                                            <p:strVal val="#ppt_x"/>
                                          </p:val>
                                        </p:tav>
                                      </p:tavLst>
                                    </p:anim>
                                    <p:anim calcmode="lin" valueType="num">
                                      <p:cBhvr additive="base">
                                        <p:cTn id="12" dur="500" fill="hold"/>
                                        <p:tgtEl>
                                          <p:spTgt spid="143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431">
                                            <p:txEl>
                                              <p:pRg st="0" end="0"/>
                                            </p:txEl>
                                          </p:spTgt>
                                        </p:tgtEl>
                                        <p:attrNameLst>
                                          <p:attrName>style.visibility</p:attrName>
                                        </p:attrNameLst>
                                      </p:cBhvr>
                                      <p:to>
                                        <p:strVal val="visible"/>
                                      </p:to>
                                    </p:set>
                                    <p:animEffect transition="in" filter="wipe(down)">
                                      <p:cBhvr>
                                        <p:cTn id="17" dur="500"/>
                                        <p:tgtEl>
                                          <p:spTgt spid="14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18" fill="hold" display="0">
                  <p:stCondLst>
                    <p:cond delay="indefinite"/>
                  </p:stCondLst>
                  <p:endCondLst>
                    <p:cond evt="onStopAudio" delay="0">
                      <p:tgtEl>
                        <p:sldTgt/>
                      </p:tgtEl>
                    </p:cond>
                  </p:endCondLst>
                </p:cTn>
                <p:tgtEl>
                  <p:spTgt spid="2"/>
                </p:tgtEl>
              </p:cMediaNode>
            </p:audio>
          </p:childTnLst>
        </p:cTn>
      </p:par>
    </p:tnLst>
    <p:bldLst>
      <p:bldP spid="1431" grpId="0" build="p"/>
      <p:bldP spid="143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56"/>
        <p:cNvGrpSpPr/>
        <p:nvPr/>
      </p:nvGrpSpPr>
      <p:grpSpPr>
        <a:xfrm>
          <a:off x="0" y="0"/>
          <a:ext cx="0" cy="0"/>
          <a:chOff x="0" y="0"/>
          <a:chExt cx="0" cy="0"/>
        </a:xfrm>
      </p:grpSpPr>
      <p:sp>
        <p:nvSpPr>
          <p:cNvPr id="1857" name="Google Shape;1857;p47"/>
          <p:cNvSpPr txBox="1">
            <a:spLocks noGrp="1"/>
          </p:cNvSpPr>
          <p:nvPr>
            <p:ph type="title"/>
          </p:nvPr>
        </p:nvSpPr>
        <p:spPr>
          <a:xfrm>
            <a:off x="713225" y="1766475"/>
            <a:ext cx="6576000" cy="103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2,500,000+</a:t>
            </a:r>
            <a:endParaRPr dirty="0"/>
          </a:p>
        </p:txBody>
      </p:sp>
      <p:sp>
        <p:nvSpPr>
          <p:cNvPr id="1858" name="Google Shape;1858;p47"/>
          <p:cNvSpPr txBox="1">
            <a:spLocks noGrp="1"/>
          </p:cNvSpPr>
          <p:nvPr>
            <p:ph type="subTitle" idx="1"/>
          </p:nvPr>
        </p:nvSpPr>
        <p:spPr>
          <a:xfrm>
            <a:off x="713225" y="3118375"/>
            <a:ext cx="6105346" cy="49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We intend to catch public’s attention up to this numbers of views and more</a:t>
            </a:r>
            <a:endParaRPr dirty="0"/>
          </a:p>
        </p:txBody>
      </p:sp>
      <p:grpSp>
        <p:nvGrpSpPr>
          <p:cNvPr id="1859" name="Google Shape;1859;p47"/>
          <p:cNvGrpSpPr/>
          <p:nvPr/>
        </p:nvGrpSpPr>
        <p:grpSpPr>
          <a:xfrm>
            <a:off x="6527600" y="-628478"/>
            <a:ext cx="5128253" cy="6694378"/>
            <a:chOff x="6222800" y="-628478"/>
            <a:chExt cx="5128253" cy="6694378"/>
          </a:xfrm>
        </p:grpSpPr>
        <p:pic>
          <p:nvPicPr>
            <p:cNvPr id="1860" name="Google Shape;1860;p47"/>
            <p:cNvPicPr preferRelativeResize="0"/>
            <p:nvPr/>
          </p:nvPicPr>
          <p:blipFill rotWithShape="1">
            <a:blip r:embed="rId5">
              <a:alphaModFix/>
            </a:blip>
            <a:srcRect t="17657" b="17663"/>
            <a:stretch/>
          </p:blipFill>
          <p:spPr>
            <a:xfrm>
              <a:off x="7517168" y="-628478"/>
              <a:ext cx="3082266" cy="2352450"/>
            </a:xfrm>
            <a:prstGeom prst="rect">
              <a:avLst/>
            </a:prstGeom>
            <a:noFill/>
            <a:ln>
              <a:noFill/>
            </a:ln>
          </p:spPr>
        </p:pic>
        <p:pic>
          <p:nvPicPr>
            <p:cNvPr id="1861" name="Google Shape;1861;p47"/>
            <p:cNvPicPr preferRelativeResize="0"/>
            <p:nvPr/>
          </p:nvPicPr>
          <p:blipFill rotWithShape="1">
            <a:blip r:embed="rId6">
              <a:alphaModFix/>
            </a:blip>
            <a:srcRect l="16960" t="24718" r="7121" b="26177"/>
            <a:stretch/>
          </p:blipFill>
          <p:spPr>
            <a:xfrm>
              <a:off x="6714900" y="3028141"/>
              <a:ext cx="3980176" cy="3037760"/>
            </a:xfrm>
            <a:prstGeom prst="rect">
              <a:avLst/>
            </a:prstGeom>
            <a:noFill/>
            <a:ln>
              <a:noFill/>
            </a:ln>
          </p:spPr>
        </p:pic>
        <p:sp>
          <p:nvSpPr>
            <p:cNvPr id="1862" name="Google Shape;1862;p47"/>
            <p:cNvSpPr/>
            <p:nvPr/>
          </p:nvSpPr>
          <p:spPr>
            <a:xfrm rot="10800000">
              <a:off x="7698559" y="2460647"/>
              <a:ext cx="1239218" cy="2912943"/>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47"/>
            <p:cNvSpPr/>
            <p:nvPr/>
          </p:nvSpPr>
          <p:spPr>
            <a:xfrm rot="10800000">
              <a:off x="7899688" y="2461423"/>
              <a:ext cx="1239218" cy="2912943"/>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47"/>
            <p:cNvSpPr/>
            <p:nvPr/>
          </p:nvSpPr>
          <p:spPr>
            <a:xfrm>
              <a:off x="6222800" y="-628462"/>
              <a:ext cx="3980181" cy="6461569"/>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65" name="Google Shape;1865;p47"/>
            <p:cNvGrpSpPr/>
            <p:nvPr/>
          </p:nvGrpSpPr>
          <p:grpSpPr>
            <a:xfrm>
              <a:off x="6794737" y="4179460"/>
              <a:ext cx="734664" cy="735137"/>
              <a:chOff x="959750" y="3039275"/>
              <a:chExt cx="582050" cy="582425"/>
            </a:xfrm>
          </p:grpSpPr>
          <p:sp>
            <p:nvSpPr>
              <p:cNvPr id="1866" name="Google Shape;1866;p47"/>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47"/>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47"/>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47"/>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47"/>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47"/>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47"/>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3" name="Google Shape;1873;p47"/>
            <p:cNvGrpSpPr/>
            <p:nvPr/>
          </p:nvGrpSpPr>
          <p:grpSpPr>
            <a:xfrm>
              <a:off x="8128313" y="1310040"/>
              <a:ext cx="169158" cy="169158"/>
              <a:chOff x="8356813" y="1074288"/>
              <a:chExt cx="351900" cy="351900"/>
            </a:xfrm>
          </p:grpSpPr>
          <p:sp>
            <p:nvSpPr>
              <p:cNvPr id="1874" name="Google Shape;1874;p47"/>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47"/>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6" name="Google Shape;1876;p47"/>
            <p:cNvGrpSpPr/>
            <p:nvPr/>
          </p:nvGrpSpPr>
          <p:grpSpPr>
            <a:xfrm>
              <a:off x="7360240" y="2075006"/>
              <a:ext cx="169158" cy="169158"/>
              <a:chOff x="8356813" y="1074288"/>
              <a:chExt cx="351900" cy="351900"/>
            </a:xfrm>
          </p:grpSpPr>
          <p:sp>
            <p:nvSpPr>
              <p:cNvPr id="1877" name="Google Shape;1877;p47"/>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47"/>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9" name="Google Shape;1879;p47"/>
            <p:cNvGrpSpPr/>
            <p:nvPr/>
          </p:nvGrpSpPr>
          <p:grpSpPr>
            <a:xfrm>
              <a:off x="8233587" y="3028150"/>
              <a:ext cx="169158" cy="169158"/>
              <a:chOff x="8356813" y="1074288"/>
              <a:chExt cx="351900" cy="351900"/>
            </a:xfrm>
          </p:grpSpPr>
          <p:sp>
            <p:nvSpPr>
              <p:cNvPr id="1880" name="Google Shape;1880;p47"/>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47"/>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2" name="Google Shape;1882;p47"/>
            <p:cNvSpPr/>
            <p:nvPr/>
          </p:nvSpPr>
          <p:spPr>
            <a:xfrm>
              <a:off x="8754821" y="2763320"/>
              <a:ext cx="606949" cy="600556"/>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83" name="Google Shape;1883;p47"/>
            <p:cNvGrpSpPr/>
            <p:nvPr/>
          </p:nvGrpSpPr>
          <p:grpSpPr>
            <a:xfrm>
              <a:off x="8782808" y="2723340"/>
              <a:ext cx="883449" cy="2083923"/>
              <a:chOff x="8337812" y="3492483"/>
              <a:chExt cx="699928" cy="1651024"/>
            </a:xfrm>
          </p:grpSpPr>
          <p:sp>
            <p:nvSpPr>
              <p:cNvPr id="1884" name="Google Shape;1884;p47"/>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47"/>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47"/>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7" name="Google Shape;1887;p47"/>
            <p:cNvGrpSpPr/>
            <p:nvPr/>
          </p:nvGrpSpPr>
          <p:grpSpPr>
            <a:xfrm>
              <a:off x="8215673" y="4178313"/>
              <a:ext cx="1141869" cy="916509"/>
              <a:chOff x="7945225" y="4302000"/>
              <a:chExt cx="904666" cy="726121"/>
            </a:xfrm>
          </p:grpSpPr>
          <p:sp>
            <p:nvSpPr>
              <p:cNvPr id="1888" name="Google Shape;1888;p47"/>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47"/>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47"/>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1" name="Google Shape;1891;p47"/>
            <p:cNvSpPr/>
            <p:nvPr/>
          </p:nvSpPr>
          <p:spPr>
            <a:xfrm rot="5400000">
              <a:off x="8491754" y="371428"/>
              <a:ext cx="1793675" cy="3576323"/>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92" name="Google Shape;1892;p47"/>
            <p:cNvGrpSpPr/>
            <p:nvPr/>
          </p:nvGrpSpPr>
          <p:grpSpPr>
            <a:xfrm>
              <a:off x="7774724" y="3187835"/>
              <a:ext cx="734664" cy="735137"/>
              <a:chOff x="959750" y="3039275"/>
              <a:chExt cx="582050" cy="582425"/>
            </a:xfrm>
          </p:grpSpPr>
          <p:sp>
            <p:nvSpPr>
              <p:cNvPr id="1893" name="Google Shape;1893;p47"/>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47"/>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47"/>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47"/>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47"/>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47"/>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47"/>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0" name="Google Shape;1900;p47"/>
            <p:cNvGrpSpPr/>
            <p:nvPr/>
          </p:nvGrpSpPr>
          <p:grpSpPr>
            <a:xfrm>
              <a:off x="7625399" y="3691035"/>
              <a:ext cx="734664" cy="735137"/>
              <a:chOff x="959750" y="3039275"/>
              <a:chExt cx="582050" cy="582425"/>
            </a:xfrm>
          </p:grpSpPr>
          <p:sp>
            <p:nvSpPr>
              <p:cNvPr id="1901" name="Google Shape;1901;p47"/>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47"/>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47"/>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47"/>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47"/>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47"/>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47"/>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08" name="Google Shape;1908;p47"/>
            <p:cNvSpPr/>
            <p:nvPr/>
          </p:nvSpPr>
          <p:spPr>
            <a:xfrm rot="5400000">
              <a:off x="8666054" y="247478"/>
              <a:ext cx="1793675" cy="3576323"/>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9" name="Google Shape;1909;p47"/>
          <p:cNvGrpSpPr/>
          <p:nvPr/>
        </p:nvGrpSpPr>
        <p:grpSpPr>
          <a:xfrm>
            <a:off x="741975" y="2893476"/>
            <a:ext cx="5132617" cy="134100"/>
            <a:chOff x="741975" y="2893476"/>
            <a:chExt cx="5132617" cy="134100"/>
          </a:xfrm>
        </p:grpSpPr>
        <p:sp>
          <p:nvSpPr>
            <p:cNvPr id="1910" name="Google Shape;1910;p47"/>
            <p:cNvSpPr/>
            <p:nvPr/>
          </p:nvSpPr>
          <p:spPr>
            <a:xfrm>
              <a:off x="5740492" y="2893476"/>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11" name="Google Shape;1911;p47"/>
            <p:cNvCxnSpPr/>
            <p:nvPr/>
          </p:nvCxnSpPr>
          <p:spPr>
            <a:xfrm>
              <a:off x="741975" y="2960525"/>
              <a:ext cx="5036400" cy="0"/>
            </a:xfrm>
            <a:prstGeom prst="straightConnector1">
              <a:avLst/>
            </a:prstGeom>
            <a:noFill/>
            <a:ln w="9525" cap="flat" cmpd="sng">
              <a:solidFill>
                <a:schemeClr val="dk2"/>
              </a:solidFill>
              <a:prstDash val="solid"/>
              <a:round/>
              <a:headEnd type="none" w="med" len="med"/>
              <a:tailEnd type="none" w="med" len="med"/>
            </a:ln>
          </p:spPr>
        </p:cxnSp>
        <p:sp>
          <p:nvSpPr>
            <p:cNvPr id="1912" name="Google Shape;1912;p47"/>
            <p:cNvSpPr/>
            <p:nvPr/>
          </p:nvSpPr>
          <p:spPr>
            <a:xfrm>
              <a:off x="5770604" y="2923618"/>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Audio 1">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8504238" y="4503738"/>
            <a:ext cx="487362" cy="48736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2448">
        <p:split orient="vert"/>
      </p:transition>
    </mc:Choice>
    <mc:Fallback>
      <p:transition spd="slow" advTm="2448">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for Demo</a:t>
            </a:r>
            <a:endParaRPr lang="en-US" dirty="0"/>
          </a:p>
        </p:txBody>
      </p:sp>
      <p:pic>
        <p:nvPicPr>
          <p:cNvPr id="3" name="Audio 2">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8504238" y="4503738"/>
            <a:ext cx="487362" cy="487362"/>
          </a:xfrm>
          <a:prstGeom prst="rect">
            <a:avLst/>
          </a:prstGeom>
        </p:spPr>
      </p:pic>
    </p:spTree>
    <p:extLst>
      <p:ext uri="{BB962C8B-B14F-4D97-AF65-F5344CB8AC3E}">
        <p14:creationId xmlns:p14="http://schemas.microsoft.com/office/powerpoint/2010/main" val="575707776"/>
      </p:ext>
    </p:extLst>
  </p:cSld>
  <p:clrMapOvr>
    <a:masterClrMapping/>
  </p:clrMapOvr>
  <mc:AlternateContent xmlns:mc="http://schemas.openxmlformats.org/markup-compatibility/2006">
    <mc:Choice xmlns:p14="http://schemas.microsoft.com/office/powerpoint/2010/main" Requires="p14">
      <p:transition spd="slow" p14:dur="4400" advTm="2272">
        <p14:honeycomb/>
      </p:transition>
    </mc:Choice>
    <mc:Fallback>
      <p:transition spd="slow" advTm="227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17"/>
        <p:cNvGrpSpPr/>
        <p:nvPr/>
      </p:nvGrpSpPr>
      <p:grpSpPr>
        <a:xfrm>
          <a:off x="0" y="0"/>
          <a:ext cx="0" cy="0"/>
          <a:chOff x="0" y="0"/>
          <a:chExt cx="0" cy="0"/>
        </a:xfrm>
      </p:grpSpPr>
      <p:sp>
        <p:nvSpPr>
          <p:cNvPr id="2218" name="Google Shape;2218;p5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Question and </a:t>
            </a:r>
            <a:r>
              <a:rPr lang="en" dirty="0" smtClean="0"/>
              <a:t>Answer</a:t>
            </a:r>
            <a:endParaRPr dirty="0"/>
          </a:p>
        </p:txBody>
      </p:sp>
      <p:sp>
        <p:nvSpPr>
          <p:cNvPr id="2219" name="Google Shape;2219;p58"/>
          <p:cNvSpPr txBox="1">
            <a:spLocks noGrp="1"/>
          </p:cNvSpPr>
          <p:nvPr>
            <p:ph type="subTitle" idx="1"/>
          </p:nvPr>
        </p:nvSpPr>
        <p:spPr>
          <a:xfrm>
            <a:off x="713225" y="2041525"/>
            <a:ext cx="5578500" cy="606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600" b="1" dirty="0" smtClean="0"/>
              <a:t>Q &amp; A</a:t>
            </a:r>
            <a:endParaRPr sz="3600" b="1" dirty="0"/>
          </a:p>
        </p:txBody>
      </p:sp>
      <p:sp>
        <p:nvSpPr>
          <p:cNvPr id="2220" name="Google Shape;2220;p58"/>
          <p:cNvSpPr txBox="1">
            <a:spLocks noGrp="1"/>
          </p:cNvSpPr>
          <p:nvPr>
            <p:ph type="subTitle" idx="2"/>
          </p:nvPr>
        </p:nvSpPr>
        <p:spPr>
          <a:xfrm>
            <a:off x="713225" y="3366650"/>
            <a:ext cx="5578500" cy="64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a:t>
            </a:r>
            <a:endParaRPr dirty="0"/>
          </a:p>
        </p:txBody>
      </p:sp>
      <p:sp>
        <p:nvSpPr>
          <p:cNvPr id="2221" name="Google Shape;2221;p58"/>
          <p:cNvSpPr txBox="1">
            <a:spLocks noGrp="1"/>
          </p:cNvSpPr>
          <p:nvPr>
            <p:ph type="subTitle" idx="3"/>
          </p:nvPr>
        </p:nvSpPr>
        <p:spPr>
          <a:xfrm>
            <a:off x="713225" y="1679400"/>
            <a:ext cx="5578500"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dirty="0"/>
          </a:p>
        </p:txBody>
      </p:sp>
      <p:sp>
        <p:nvSpPr>
          <p:cNvPr id="2222" name="Google Shape;2222;p58"/>
          <p:cNvSpPr txBox="1">
            <a:spLocks noGrp="1"/>
          </p:cNvSpPr>
          <p:nvPr>
            <p:ph type="subTitle" idx="4"/>
          </p:nvPr>
        </p:nvSpPr>
        <p:spPr>
          <a:xfrm>
            <a:off x="713225" y="3040550"/>
            <a:ext cx="5578500"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dirty="0"/>
          </a:p>
        </p:txBody>
      </p:sp>
      <p:pic>
        <p:nvPicPr>
          <p:cNvPr id="2" name="Audio 1">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504238" y="4503738"/>
            <a:ext cx="487362" cy="487362"/>
          </a:xfrm>
          <a:prstGeom prst="rect">
            <a:avLst/>
          </a:prstGeom>
        </p:spPr>
      </p:pic>
    </p:spTree>
  </p:cSld>
  <p:clrMapOvr>
    <a:masterClrMapping/>
  </p:clrMapOvr>
  <p:transition spd="slow" advTm="421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 FOR YOUR ATTENTION!</a:t>
            </a:r>
            <a:endParaRPr lang="en-US" dirty="0"/>
          </a:p>
        </p:txBody>
      </p:sp>
      <p:sp>
        <p:nvSpPr>
          <p:cNvPr id="3" name="Subtitle 2"/>
          <p:cNvSpPr>
            <a:spLocks noGrp="1"/>
          </p:cNvSpPr>
          <p:nvPr>
            <p:ph type="subTitle" idx="1"/>
          </p:nvPr>
        </p:nvSpPr>
        <p:spPr/>
        <p:txBody>
          <a:bodyPr/>
          <a:lstStyle/>
          <a:p>
            <a:pPr algn="ctr"/>
            <a:r>
              <a:rPr lang="en-US" dirty="0" smtClean="0"/>
              <a:t>Much respect!</a:t>
            </a:r>
            <a:endParaRPr lang="en-US" dirty="0"/>
          </a:p>
        </p:txBody>
      </p:sp>
      <p:pic>
        <p:nvPicPr>
          <p:cNvPr id="4" name="Audio 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8504238" y="4503738"/>
            <a:ext cx="487362" cy="487362"/>
          </a:xfrm>
          <a:prstGeom prst="rect">
            <a:avLst/>
          </a:prstGeom>
        </p:spPr>
      </p:pic>
    </p:spTree>
    <p:extLst>
      <p:ext uri="{BB962C8B-B14F-4D97-AF65-F5344CB8AC3E}">
        <p14:creationId xmlns:p14="http://schemas.microsoft.com/office/powerpoint/2010/main" val="65480509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advTm="3295">
        <p15:prstTrans prst="curtains"/>
      </p:transition>
    </mc:Choice>
    <mc:Fallback>
      <p:transition spd="slow" advTm="329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30"/>
        <p:cNvGrpSpPr/>
        <p:nvPr/>
      </p:nvGrpSpPr>
      <p:grpSpPr>
        <a:xfrm>
          <a:off x="0" y="0"/>
          <a:ext cx="0" cy="0"/>
          <a:chOff x="0" y="0"/>
          <a:chExt cx="0" cy="0"/>
        </a:xfrm>
      </p:grpSpPr>
      <p:sp>
        <p:nvSpPr>
          <p:cNvPr id="1531" name="Google Shape;1531;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
        <p:nvSpPr>
          <p:cNvPr id="1532" name="Google Shape;1532;p39"/>
          <p:cNvSpPr txBox="1">
            <a:spLocks noGrp="1"/>
          </p:cNvSpPr>
          <p:nvPr>
            <p:ph type="subTitle" idx="1"/>
          </p:nvPr>
        </p:nvSpPr>
        <p:spPr>
          <a:xfrm>
            <a:off x="4338875" y="1179371"/>
            <a:ext cx="3560753" cy="317669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chemeClr val="bg1"/>
              </a:solidFill>
            </a:endParaRPr>
          </a:p>
        </p:txBody>
      </p:sp>
      <p:sp>
        <p:nvSpPr>
          <p:cNvPr id="1533" name="Google Shape;1533;p39"/>
          <p:cNvSpPr txBox="1">
            <a:spLocks noGrp="1"/>
          </p:cNvSpPr>
          <p:nvPr>
            <p:ph type="subTitle" idx="2"/>
          </p:nvPr>
        </p:nvSpPr>
        <p:spPr>
          <a:xfrm>
            <a:off x="720000" y="1786675"/>
            <a:ext cx="3543000" cy="183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Validz is an agency  that is dedicated on giving news and updated ones to people and citizens in the country and the world.</a:t>
            </a:r>
            <a:endParaRPr dirty="0"/>
          </a:p>
        </p:txBody>
      </p:sp>
      <p:grpSp>
        <p:nvGrpSpPr>
          <p:cNvPr id="1534" name="Google Shape;1534;p39"/>
          <p:cNvGrpSpPr/>
          <p:nvPr/>
        </p:nvGrpSpPr>
        <p:grpSpPr>
          <a:xfrm>
            <a:off x="-123925" y="4132283"/>
            <a:ext cx="4558967" cy="1141122"/>
            <a:chOff x="-123925" y="4132283"/>
            <a:chExt cx="4558967" cy="1141122"/>
          </a:xfrm>
        </p:grpSpPr>
        <p:grpSp>
          <p:nvGrpSpPr>
            <p:cNvPr id="1535" name="Google Shape;1535;p39"/>
            <p:cNvGrpSpPr/>
            <p:nvPr/>
          </p:nvGrpSpPr>
          <p:grpSpPr>
            <a:xfrm>
              <a:off x="-2" y="4132283"/>
              <a:ext cx="2308406" cy="1141122"/>
              <a:chOff x="-2" y="4132283"/>
              <a:chExt cx="2308406" cy="1141122"/>
            </a:xfrm>
          </p:grpSpPr>
          <p:sp>
            <p:nvSpPr>
              <p:cNvPr id="1536" name="Google Shape;1536;p39"/>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p:cNvGrpSpPr/>
            <p:nvPr/>
          </p:nvGrpSpPr>
          <p:grpSpPr>
            <a:xfrm>
              <a:off x="-123925" y="4386226"/>
              <a:ext cx="4558967" cy="134100"/>
              <a:chOff x="796100" y="3019701"/>
              <a:chExt cx="4558967" cy="134100"/>
            </a:xfrm>
          </p:grpSpPr>
          <p:sp>
            <p:nvSpPr>
              <p:cNvPr id="1539" name="Google Shape;1539;p39"/>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Audio 1">
            <a:hlinkClick r:id="" action="ppaction://media"/>
          </p:cNvPr>
          <p:cNvPicPr>
            <a:picLocks noChangeAspect="1"/>
          </p:cNvPicPr>
          <p:nvPr>
            <a:audioFile r:link="rId3"/>
            <p:extLst>
              <p:ext uri="{DAA4B4D4-6D71-4841-9C94-3DE7FCFB9230}">
                <p14:media xmlns:p14="http://schemas.microsoft.com/office/powerpoint/2010/main" r:embed="rId2"/>
              </p:ext>
            </p:extLst>
          </p:nvPr>
        </p:nvPicPr>
        <p:blipFill>
          <a:blip r:embed="rId6"/>
          <a:stretch>
            <a:fillRect/>
          </a:stretch>
        </p:blipFill>
        <p:spPr>
          <a:xfrm>
            <a:off x="8504238" y="4503738"/>
            <a:ext cx="487362" cy="487362"/>
          </a:xfrm>
          <a:prstGeom prst="rect">
            <a:avLst/>
          </a:prstGeom>
        </p:spPr>
      </p:pic>
    </p:spTree>
    <p:custDataLst>
      <p:tags r:id="rId1"/>
    </p:custDataLst>
  </p:cSld>
  <p:clrMapOvr>
    <a:masterClrMapping/>
  </p:clrMapOvr>
  <p:transition spd="slow" advTm="8903">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1531"/>
                                        </p:tgtEl>
                                        <p:attrNameLst>
                                          <p:attrName>style.visibility</p:attrName>
                                        </p:attrNameLst>
                                      </p:cBhvr>
                                      <p:to>
                                        <p:strVal val="visible"/>
                                      </p:to>
                                    </p:set>
                                    <p:animEffect transition="in" filter="circle(in)">
                                      <p:cBhvr>
                                        <p:cTn id="11" dur="2000"/>
                                        <p:tgtEl>
                                          <p:spTgt spid="1531"/>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grpId="0" nodeType="clickEffect">
                                  <p:stCondLst>
                                    <p:cond delay="0"/>
                                  </p:stCondLst>
                                  <p:childTnLst>
                                    <p:set>
                                      <p:cBhvr>
                                        <p:cTn id="15" dur="1" fill="hold">
                                          <p:stCondLst>
                                            <p:cond delay="0"/>
                                          </p:stCondLst>
                                        </p:cTn>
                                        <p:tgtEl>
                                          <p:spTgt spid="1533">
                                            <p:txEl>
                                              <p:pRg st="0" end="0"/>
                                            </p:txEl>
                                          </p:spTgt>
                                        </p:tgtEl>
                                        <p:attrNameLst>
                                          <p:attrName>style.visibility</p:attrName>
                                        </p:attrNameLst>
                                      </p:cBhvr>
                                      <p:to>
                                        <p:strVal val="visible"/>
                                      </p:to>
                                    </p:set>
                                    <p:animEffect transition="in" filter="randombar(horizontal)">
                                      <p:cBhvr>
                                        <p:cTn id="16" dur="500"/>
                                        <p:tgtEl>
                                          <p:spTgt spid="153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17" fill="hold" display="0">
                  <p:stCondLst>
                    <p:cond delay="indefinite"/>
                  </p:stCondLst>
                  <p:endCondLst>
                    <p:cond evt="onStopAudio" delay="0">
                      <p:tgtEl>
                        <p:sldTgt/>
                      </p:tgtEl>
                    </p:cond>
                  </p:endCondLst>
                </p:cTn>
                <p:tgtEl>
                  <p:spTgt spid="2"/>
                </p:tgtEl>
              </p:cMediaNode>
            </p:audio>
          </p:childTnLst>
        </p:cTn>
      </p:par>
    </p:tnLst>
    <p:bldLst>
      <p:bldP spid="1531" grpId="0"/>
      <p:bldP spid="153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45"/>
        <p:cNvGrpSpPr/>
        <p:nvPr/>
      </p:nvGrpSpPr>
      <p:grpSpPr>
        <a:xfrm>
          <a:off x="0" y="0"/>
          <a:ext cx="0" cy="0"/>
          <a:chOff x="0" y="0"/>
          <a:chExt cx="0" cy="0"/>
        </a:xfrm>
      </p:grpSpPr>
      <p:grpSp>
        <p:nvGrpSpPr>
          <p:cNvPr id="1546" name="Google Shape;1546;p40"/>
          <p:cNvGrpSpPr/>
          <p:nvPr/>
        </p:nvGrpSpPr>
        <p:grpSpPr>
          <a:xfrm>
            <a:off x="-2765817" y="-2958610"/>
            <a:ext cx="8164418" cy="6343459"/>
            <a:chOff x="-2613417" y="-2806210"/>
            <a:chExt cx="8164418" cy="6343459"/>
          </a:xfrm>
        </p:grpSpPr>
        <p:grpSp>
          <p:nvGrpSpPr>
            <p:cNvPr id="1547" name="Google Shape;1547;p40"/>
            <p:cNvGrpSpPr/>
            <p:nvPr/>
          </p:nvGrpSpPr>
          <p:grpSpPr>
            <a:xfrm>
              <a:off x="-2613417" y="-2806210"/>
              <a:ext cx="8164418" cy="6343459"/>
              <a:chOff x="-2613417" y="-2806210"/>
              <a:chExt cx="8164418" cy="6343459"/>
            </a:xfrm>
          </p:grpSpPr>
          <p:grpSp>
            <p:nvGrpSpPr>
              <p:cNvPr id="1548" name="Google Shape;1548;p40"/>
              <p:cNvGrpSpPr/>
              <p:nvPr/>
            </p:nvGrpSpPr>
            <p:grpSpPr>
              <a:xfrm>
                <a:off x="-191059" y="95963"/>
                <a:ext cx="1538562" cy="971589"/>
                <a:chOff x="-191059" y="95963"/>
                <a:chExt cx="1538562" cy="971589"/>
              </a:xfrm>
            </p:grpSpPr>
            <p:grpSp>
              <p:nvGrpSpPr>
                <p:cNvPr id="1549" name="Google Shape;1549;p40"/>
                <p:cNvGrpSpPr/>
                <p:nvPr/>
              </p:nvGrpSpPr>
              <p:grpSpPr>
                <a:xfrm>
                  <a:off x="-191059" y="201619"/>
                  <a:ext cx="904284" cy="865933"/>
                  <a:chOff x="2038491" y="-937756"/>
                  <a:chExt cx="904284" cy="865933"/>
                </a:xfrm>
              </p:grpSpPr>
              <p:grpSp>
                <p:nvGrpSpPr>
                  <p:cNvPr id="1550" name="Google Shape;1550;p40"/>
                  <p:cNvGrpSpPr/>
                  <p:nvPr/>
                </p:nvGrpSpPr>
                <p:grpSpPr>
                  <a:xfrm>
                    <a:off x="2096570" y="-863491"/>
                    <a:ext cx="717621" cy="717392"/>
                    <a:chOff x="1483457" y="3953671"/>
                    <a:chExt cx="717621" cy="717392"/>
                  </a:xfrm>
                </p:grpSpPr>
                <p:sp>
                  <p:nvSpPr>
                    <p:cNvPr id="1551" name="Google Shape;1551;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6" name="Google Shape;1556;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7" name="Google Shape;1557;p40"/>
                <p:cNvGrpSpPr/>
                <p:nvPr/>
              </p:nvGrpSpPr>
              <p:grpSpPr>
                <a:xfrm>
                  <a:off x="584533" y="95963"/>
                  <a:ext cx="473483" cy="453403"/>
                  <a:chOff x="2038491" y="-937756"/>
                  <a:chExt cx="904284" cy="865933"/>
                </a:xfrm>
              </p:grpSpPr>
              <p:grpSp>
                <p:nvGrpSpPr>
                  <p:cNvPr id="1558" name="Google Shape;1558;p40"/>
                  <p:cNvGrpSpPr/>
                  <p:nvPr/>
                </p:nvGrpSpPr>
                <p:grpSpPr>
                  <a:xfrm>
                    <a:off x="2096570" y="-863491"/>
                    <a:ext cx="717621" cy="717392"/>
                    <a:chOff x="1483457" y="3953671"/>
                    <a:chExt cx="717621" cy="717392"/>
                  </a:xfrm>
                </p:grpSpPr>
                <p:sp>
                  <p:nvSpPr>
                    <p:cNvPr id="1559" name="Google Shape;1559;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4" name="Google Shape;1564;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5" name="Google Shape;1565;p40"/>
                <p:cNvGrpSpPr/>
                <p:nvPr/>
              </p:nvGrpSpPr>
              <p:grpSpPr>
                <a:xfrm>
                  <a:off x="530445" y="481913"/>
                  <a:ext cx="473483" cy="453403"/>
                  <a:chOff x="2038491" y="-937756"/>
                  <a:chExt cx="904284" cy="865933"/>
                </a:xfrm>
              </p:grpSpPr>
              <p:grpSp>
                <p:nvGrpSpPr>
                  <p:cNvPr id="1566" name="Google Shape;1566;p40"/>
                  <p:cNvGrpSpPr/>
                  <p:nvPr/>
                </p:nvGrpSpPr>
                <p:grpSpPr>
                  <a:xfrm>
                    <a:off x="2096570" y="-863491"/>
                    <a:ext cx="717621" cy="717392"/>
                    <a:chOff x="1483457" y="3953671"/>
                    <a:chExt cx="717621" cy="717392"/>
                  </a:xfrm>
                </p:grpSpPr>
                <p:sp>
                  <p:nvSpPr>
                    <p:cNvPr id="1567" name="Google Shape;1567;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2" name="Google Shape;1572;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3" name="Google Shape;1573;p40"/>
                <p:cNvGrpSpPr/>
                <p:nvPr/>
              </p:nvGrpSpPr>
              <p:grpSpPr>
                <a:xfrm>
                  <a:off x="874020" y="312788"/>
                  <a:ext cx="473483" cy="453403"/>
                  <a:chOff x="2038491" y="-937756"/>
                  <a:chExt cx="904284" cy="865933"/>
                </a:xfrm>
              </p:grpSpPr>
              <p:grpSp>
                <p:nvGrpSpPr>
                  <p:cNvPr id="1574" name="Google Shape;1574;p40"/>
                  <p:cNvGrpSpPr/>
                  <p:nvPr/>
                </p:nvGrpSpPr>
                <p:grpSpPr>
                  <a:xfrm>
                    <a:off x="2096570" y="-863491"/>
                    <a:ext cx="717621" cy="717392"/>
                    <a:chOff x="1483457" y="3953671"/>
                    <a:chExt cx="717621" cy="717392"/>
                  </a:xfrm>
                </p:grpSpPr>
                <p:sp>
                  <p:nvSpPr>
                    <p:cNvPr id="1575" name="Google Shape;1575;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0" name="Google Shape;1580;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1" name="Google Shape;1581;p40"/>
              <p:cNvGrpSpPr/>
              <p:nvPr/>
            </p:nvGrpSpPr>
            <p:grpSpPr>
              <a:xfrm rot="-7479050">
                <a:off x="-2051246" y="-1642948"/>
                <a:ext cx="4889863" cy="3931229"/>
                <a:chOff x="7103825" y="-713112"/>
                <a:chExt cx="3785226" cy="3043150"/>
              </a:xfrm>
            </p:grpSpPr>
            <p:sp>
              <p:nvSpPr>
                <p:cNvPr id="1582" name="Google Shape;1582;p40"/>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83" name="Google Shape;1583;p40"/>
                <p:cNvPicPr preferRelativeResize="0"/>
                <p:nvPr/>
              </p:nvPicPr>
              <p:blipFill rotWithShape="1">
                <a:blip r:embed="rId5">
                  <a:alphaModFix/>
                </a:blip>
                <a:srcRect t="17657" b="17663"/>
                <a:stretch/>
              </p:blipFill>
              <p:spPr>
                <a:xfrm>
                  <a:off x="7103825" y="-713112"/>
                  <a:ext cx="3785226" cy="2888974"/>
                </a:xfrm>
                <a:prstGeom prst="rect">
                  <a:avLst/>
                </a:prstGeom>
                <a:noFill/>
                <a:ln>
                  <a:noFill/>
                </a:ln>
              </p:spPr>
            </p:pic>
          </p:grpSp>
          <p:grpSp>
            <p:nvGrpSpPr>
              <p:cNvPr id="1584" name="Google Shape;1584;p40"/>
              <p:cNvGrpSpPr/>
              <p:nvPr/>
            </p:nvGrpSpPr>
            <p:grpSpPr>
              <a:xfrm>
                <a:off x="-640220" y="-2653973"/>
                <a:ext cx="6191222" cy="6191222"/>
                <a:chOff x="-640220" y="-2502423"/>
                <a:chExt cx="6191222" cy="6191222"/>
              </a:xfrm>
            </p:grpSpPr>
            <p:sp>
              <p:nvSpPr>
                <p:cNvPr id="1585" name="Google Shape;1585;p40"/>
                <p:cNvSpPr/>
                <p:nvPr/>
              </p:nvSpPr>
              <p:spPr>
                <a:xfrm rot="-8100000">
                  <a:off x="452224" y="-1781500"/>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40"/>
                <p:cNvSpPr/>
                <p:nvPr/>
              </p:nvSpPr>
              <p:spPr>
                <a:xfrm rot="-8100000">
                  <a:off x="83608" y="-617740"/>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7" name="Google Shape;1587;p40"/>
            <p:cNvGrpSpPr/>
            <p:nvPr/>
          </p:nvGrpSpPr>
          <p:grpSpPr>
            <a:xfrm>
              <a:off x="-12" y="-195650"/>
              <a:ext cx="439200" cy="439100"/>
              <a:chOff x="1101075" y="2142375"/>
              <a:chExt cx="439200" cy="439100"/>
            </a:xfrm>
          </p:grpSpPr>
          <p:sp>
            <p:nvSpPr>
              <p:cNvPr id="1588" name="Google Shape;1588;p4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90" name="Google Shape;1590;p40"/>
          <p:cNvGrpSpPr/>
          <p:nvPr/>
        </p:nvGrpSpPr>
        <p:grpSpPr>
          <a:xfrm>
            <a:off x="4605344" y="2412775"/>
            <a:ext cx="5765856" cy="4103650"/>
            <a:chOff x="4452944" y="2184175"/>
            <a:chExt cx="5765856" cy="4103650"/>
          </a:xfrm>
        </p:grpSpPr>
        <p:pic>
          <p:nvPicPr>
            <p:cNvPr id="1591" name="Google Shape;1591;p40"/>
            <p:cNvPicPr preferRelativeResize="0"/>
            <p:nvPr/>
          </p:nvPicPr>
          <p:blipFill rotWithShape="1">
            <a:blip r:embed="rId6">
              <a:alphaModFix/>
            </a:blip>
            <a:srcRect l="16960" t="24718" r="7121" b="26177"/>
            <a:stretch/>
          </p:blipFill>
          <p:spPr>
            <a:xfrm rot="-5400000" flipH="1">
              <a:off x="6600975" y="2670000"/>
              <a:ext cx="4103650" cy="3132000"/>
            </a:xfrm>
            <a:prstGeom prst="rect">
              <a:avLst/>
            </a:prstGeom>
            <a:noFill/>
            <a:ln>
              <a:noFill/>
            </a:ln>
          </p:spPr>
        </p:pic>
        <p:grpSp>
          <p:nvGrpSpPr>
            <p:cNvPr id="1592" name="Google Shape;1592;p40"/>
            <p:cNvGrpSpPr/>
            <p:nvPr/>
          </p:nvGrpSpPr>
          <p:grpSpPr>
            <a:xfrm rot="-5400000" flipH="1">
              <a:off x="8074852" y="4089881"/>
              <a:ext cx="1478405" cy="1186772"/>
              <a:chOff x="7945225" y="4302000"/>
              <a:chExt cx="904666" cy="726121"/>
            </a:xfrm>
          </p:grpSpPr>
          <p:sp>
            <p:nvSpPr>
              <p:cNvPr id="1593" name="Google Shape;1593;p40"/>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0"/>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0"/>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6" name="Google Shape;1596;p40"/>
            <p:cNvSpPr/>
            <p:nvPr/>
          </p:nvSpPr>
          <p:spPr>
            <a:xfrm rot="-5400000" flipH="1">
              <a:off x="5435889" y="148137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7" name="Google Shape;1597;p40"/>
            <p:cNvGrpSpPr/>
            <p:nvPr/>
          </p:nvGrpSpPr>
          <p:grpSpPr>
            <a:xfrm rot="-5400000" flipH="1">
              <a:off x="7140078" y="3883230"/>
              <a:ext cx="134004" cy="134004"/>
              <a:chOff x="8356813" y="1074288"/>
              <a:chExt cx="351900" cy="351900"/>
            </a:xfrm>
          </p:grpSpPr>
          <p:sp>
            <p:nvSpPr>
              <p:cNvPr id="1598" name="Google Shape;1598;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0" name="Google Shape;1600;p40"/>
            <p:cNvGrpSpPr/>
            <p:nvPr/>
          </p:nvGrpSpPr>
          <p:grpSpPr>
            <a:xfrm rot="-5400000" flipH="1">
              <a:off x="6766253" y="3499155"/>
              <a:ext cx="134004" cy="134004"/>
              <a:chOff x="8356813" y="1074288"/>
              <a:chExt cx="351900" cy="351900"/>
            </a:xfrm>
          </p:grpSpPr>
          <p:sp>
            <p:nvSpPr>
              <p:cNvPr id="1601" name="Google Shape;1601;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3" name="Google Shape;1603;p40"/>
            <p:cNvSpPr/>
            <p:nvPr/>
          </p:nvSpPr>
          <p:spPr>
            <a:xfrm rot="5400000" flipH="1">
              <a:off x="6561314" y="2368138"/>
              <a:ext cx="1902692" cy="406951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0"/>
            <p:cNvSpPr/>
            <p:nvPr/>
          </p:nvSpPr>
          <p:spPr>
            <a:xfrm rot="5400000" flipH="1">
              <a:off x="6562398" y="2676948"/>
              <a:ext cx="1902692" cy="406951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5" name="Google Shape;1605;p40"/>
            <p:cNvGrpSpPr/>
            <p:nvPr/>
          </p:nvGrpSpPr>
          <p:grpSpPr>
            <a:xfrm rot="-5400000" flipH="1">
              <a:off x="7404606" y="3451356"/>
              <a:ext cx="582050" cy="582425"/>
              <a:chOff x="959750" y="3039275"/>
              <a:chExt cx="582050" cy="582425"/>
            </a:xfrm>
          </p:grpSpPr>
          <p:sp>
            <p:nvSpPr>
              <p:cNvPr id="1606" name="Google Shape;1606;p4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4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3" name="Google Shape;1613;p40"/>
            <p:cNvGrpSpPr/>
            <p:nvPr/>
          </p:nvGrpSpPr>
          <p:grpSpPr>
            <a:xfrm rot="-5400000" flipH="1">
              <a:off x="7237650" y="4201057"/>
              <a:ext cx="699928" cy="1651024"/>
              <a:chOff x="8337812" y="3492483"/>
              <a:chExt cx="699928" cy="1651024"/>
            </a:xfrm>
          </p:grpSpPr>
          <p:sp>
            <p:nvSpPr>
              <p:cNvPr id="1614" name="Google Shape;1614;p40"/>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40"/>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40"/>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7" name="Google Shape;1617;p40"/>
            <p:cNvSpPr/>
            <p:nvPr/>
          </p:nvSpPr>
          <p:spPr>
            <a:xfrm rot="147769" flipH="1">
              <a:off x="7025973" y="4504982"/>
              <a:ext cx="454547" cy="449759"/>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0"/>
            <p:cNvSpPr/>
            <p:nvPr/>
          </p:nvSpPr>
          <p:spPr>
            <a:xfrm rot="147769" flipH="1">
              <a:off x="6785273" y="4569932"/>
              <a:ext cx="454547" cy="449759"/>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9" name="Google Shape;1619;p40"/>
            <p:cNvGrpSpPr/>
            <p:nvPr/>
          </p:nvGrpSpPr>
          <p:grpSpPr>
            <a:xfrm rot="-5400000" flipH="1">
              <a:off x="5819578" y="4727817"/>
              <a:ext cx="134004" cy="134004"/>
              <a:chOff x="8356813" y="1074288"/>
              <a:chExt cx="351900" cy="351900"/>
            </a:xfrm>
          </p:grpSpPr>
          <p:sp>
            <p:nvSpPr>
              <p:cNvPr id="1620" name="Google Shape;1620;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22" name="Google Shape;1622;p40"/>
          <p:cNvSpPr txBox="1">
            <a:spLocks noGrp="1"/>
          </p:cNvSpPr>
          <p:nvPr>
            <p:ph type="title"/>
          </p:nvPr>
        </p:nvSpPr>
        <p:spPr>
          <a:xfrm>
            <a:off x="713225" y="3349250"/>
            <a:ext cx="6691200" cy="53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—Someone Famous</a:t>
            </a:r>
            <a:endParaRPr/>
          </a:p>
        </p:txBody>
      </p:sp>
      <p:sp>
        <p:nvSpPr>
          <p:cNvPr id="1623" name="Google Shape;1623;p40"/>
          <p:cNvSpPr txBox="1">
            <a:spLocks noGrp="1"/>
          </p:cNvSpPr>
          <p:nvPr>
            <p:ph type="subTitle" idx="1"/>
          </p:nvPr>
        </p:nvSpPr>
        <p:spPr>
          <a:xfrm>
            <a:off x="713225" y="1511313"/>
            <a:ext cx="6691200" cy="147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There is a saying in Kinyarwanda that says ”Icyambere ni amakuru”</a:t>
            </a:r>
            <a:endParaRPr dirty="0"/>
          </a:p>
        </p:txBody>
      </p:sp>
      <p:grpSp>
        <p:nvGrpSpPr>
          <p:cNvPr id="1624" name="Google Shape;1624;p40"/>
          <p:cNvGrpSpPr/>
          <p:nvPr/>
        </p:nvGrpSpPr>
        <p:grpSpPr>
          <a:xfrm rot="-5400000" flipH="1">
            <a:off x="8904403" y="2929792"/>
            <a:ext cx="134004" cy="134004"/>
            <a:chOff x="8356813" y="1074288"/>
            <a:chExt cx="351900" cy="351900"/>
          </a:xfrm>
        </p:grpSpPr>
        <p:sp>
          <p:nvSpPr>
            <p:cNvPr id="1625" name="Google Shape;1625;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7" name="Google Shape;1627;p40"/>
          <p:cNvGrpSpPr/>
          <p:nvPr/>
        </p:nvGrpSpPr>
        <p:grpSpPr>
          <a:xfrm>
            <a:off x="796100" y="3102438"/>
            <a:ext cx="4558967" cy="134100"/>
            <a:chOff x="796100" y="3019701"/>
            <a:chExt cx="4558967" cy="134100"/>
          </a:xfrm>
        </p:grpSpPr>
        <p:sp>
          <p:nvSpPr>
            <p:cNvPr id="1628" name="Google Shape;1628;p40"/>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29" name="Google Shape;1629;p40"/>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630" name="Google Shape;1630;p40"/>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Audio 1">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8504238" y="4503738"/>
            <a:ext cx="487362" cy="48736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800" advTm="2897">
        <p:circle/>
      </p:transition>
    </mc:Choice>
    <mc:Fallback>
      <p:transition spd="slow" advTm="2897">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5" name="Google Shape;1485;p38"/>
          <p:cNvSpPr txBox="1">
            <a:spLocks noGrp="1"/>
          </p:cNvSpPr>
          <p:nvPr>
            <p:ph type="subTitle" idx="1"/>
          </p:nvPr>
        </p:nvSpPr>
        <p:spPr>
          <a:xfrm>
            <a:off x="720000" y="3252375"/>
            <a:ext cx="5598000" cy="1557516"/>
          </a:xfrm>
          <a:prstGeom prst="rect">
            <a:avLst/>
          </a:prstGeom>
        </p:spPr>
        <p:txBody>
          <a:bodyPr spcFirstLastPara="1" wrap="square" lIns="91425" tIns="91425" rIns="91425" bIns="91425" anchor="t" anchorCtr="0">
            <a:noAutofit/>
          </a:bodyPr>
          <a:lstStyle/>
          <a:p>
            <a:pPr marL="0" lvl="0" indent="0"/>
            <a:r>
              <a:rPr lang="en-US" dirty="0"/>
              <a:t>The problem of citizens not receiving news, often referred to as the "news deserts" phenomenon, is a growing concern in today's digital </a:t>
            </a:r>
            <a:r>
              <a:rPr lang="en-US" dirty="0" smtClean="0"/>
              <a:t>age.</a:t>
            </a:r>
            <a:r>
              <a:rPr lang="en-US" dirty="0"/>
              <a:t> T</a:t>
            </a:r>
            <a:r>
              <a:rPr lang="en-US" dirty="0" smtClean="0"/>
              <a:t>he </a:t>
            </a:r>
            <a:r>
              <a:rPr lang="en-US" dirty="0"/>
              <a:t>absence of news in citizens' lives can lead to a range of negative consequences, including a lack of information, susceptibility to misinformation, reduced civic engagement, and potential threats to democracy and public </a:t>
            </a:r>
            <a:r>
              <a:rPr lang="en-US" dirty="0" smtClean="0"/>
              <a:t>safety.</a:t>
            </a:r>
            <a:endParaRPr dirty="0"/>
          </a:p>
        </p:txBody>
      </p:sp>
      <p:grpSp>
        <p:nvGrpSpPr>
          <p:cNvPr id="1486" name="Google Shape;1486;p38"/>
          <p:cNvGrpSpPr/>
          <p:nvPr/>
        </p:nvGrpSpPr>
        <p:grpSpPr>
          <a:xfrm>
            <a:off x="-379245" y="-460464"/>
            <a:ext cx="3922590" cy="2969900"/>
            <a:chOff x="-374387" y="3354325"/>
            <a:chExt cx="3922590" cy="2969900"/>
          </a:xfrm>
        </p:grpSpPr>
        <p:pic>
          <p:nvPicPr>
            <p:cNvPr id="1487" name="Google Shape;1487;p38"/>
            <p:cNvPicPr preferRelativeResize="0"/>
            <p:nvPr/>
          </p:nvPicPr>
          <p:blipFill rotWithShape="1">
            <a:blip r:embed="rId6">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2" name="Google Shape;1492;p38"/>
          <p:cNvSpPr txBox="1">
            <a:spLocks noGrp="1"/>
          </p:cNvSpPr>
          <p:nvPr>
            <p:ph type="title"/>
          </p:nvPr>
        </p:nvSpPr>
        <p:spPr>
          <a:xfrm>
            <a:off x="720000" y="2079325"/>
            <a:ext cx="5598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The Problem</a:t>
            </a:r>
            <a:endParaRPr dirty="0"/>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6">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796100" y="3019701"/>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Audio 1">
            <a:hlinkClick r:id="" action="ppaction://media"/>
          </p:cNvPr>
          <p:cNvPicPr>
            <a:picLocks noChangeAspect="1"/>
          </p:cNvPicPr>
          <p:nvPr>
            <a:audioFile r:link="rId3"/>
            <p:extLst>
              <p:ext uri="{DAA4B4D4-6D71-4841-9C94-3DE7FCFB9230}">
                <p14:media xmlns:p14="http://schemas.microsoft.com/office/powerpoint/2010/main" r:embed="rId2"/>
              </p:ext>
            </p:extLst>
          </p:nvPr>
        </p:nvPicPr>
        <p:blipFill>
          <a:blip r:embed="rId7"/>
          <a:stretch>
            <a:fillRect/>
          </a:stretch>
        </p:blipFill>
        <p:spPr>
          <a:xfrm>
            <a:off x="8504238" y="4503738"/>
            <a:ext cx="487362" cy="487362"/>
          </a:xfrm>
          <a:prstGeom prst="rect">
            <a:avLst/>
          </a:prstGeom>
        </p:spPr>
      </p:pic>
    </p:spTree>
    <p:custDataLst>
      <p:tags r:id="rId1"/>
    </p:custDataLst>
  </p:cSld>
  <p:clrMapOvr>
    <a:masterClrMapping/>
  </p:clrMapOvr>
  <mc:AlternateContent xmlns:mc="http://schemas.openxmlformats.org/markup-compatibility/2006">
    <mc:Choice xmlns:p14="http://schemas.microsoft.com/office/powerpoint/2010/main" Requires="p14">
      <p:transition spd="slow" p14:dur="3400" advTm="13852">
        <p14:reveal/>
      </p:transition>
    </mc:Choice>
    <mc:Fallback>
      <p:transition spd="slow" advTm="1385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par>
                    <p:cTn id="7" fill="hold">
                      <p:stCondLst>
                        <p:cond delay="indefinite"/>
                      </p:stCondLst>
                      <p:childTnLst>
                        <p:par>
                          <p:cTn id="8" fill="hold">
                            <p:stCondLst>
                              <p:cond delay="0"/>
                            </p:stCondLst>
                            <p:childTnLst>
                              <p:par>
                                <p:cTn id="9" presetID="31" presetClass="entr" presetSubtype="0" fill="hold" grpId="0" nodeType="clickEffect">
                                  <p:stCondLst>
                                    <p:cond delay="0"/>
                                  </p:stCondLst>
                                  <p:childTnLst>
                                    <p:set>
                                      <p:cBhvr>
                                        <p:cTn id="10" dur="1" fill="hold">
                                          <p:stCondLst>
                                            <p:cond delay="0"/>
                                          </p:stCondLst>
                                        </p:cTn>
                                        <p:tgtEl>
                                          <p:spTgt spid="1492"/>
                                        </p:tgtEl>
                                        <p:attrNameLst>
                                          <p:attrName>style.visibility</p:attrName>
                                        </p:attrNameLst>
                                      </p:cBhvr>
                                      <p:to>
                                        <p:strVal val="visible"/>
                                      </p:to>
                                    </p:set>
                                    <p:anim calcmode="lin" valueType="num">
                                      <p:cBhvr>
                                        <p:cTn id="11" dur="1000" fill="hold"/>
                                        <p:tgtEl>
                                          <p:spTgt spid="1492"/>
                                        </p:tgtEl>
                                        <p:attrNameLst>
                                          <p:attrName>ppt_w</p:attrName>
                                        </p:attrNameLst>
                                      </p:cBhvr>
                                      <p:tavLst>
                                        <p:tav tm="0">
                                          <p:val>
                                            <p:fltVal val="0"/>
                                          </p:val>
                                        </p:tav>
                                        <p:tav tm="100000">
                                          <p:val>
                                            <p:strVal val="#ppt_w"/>
                                          </p:val>
                                        </p:tav>
                                      </p:tavLst>
                                    </p:anim>
                                    <p:anim calcmode="lin" valueType="num">
                                      <p:cBhvr>
                                        <p:cTn id="12" dur="1000" fill="hold"/>
                                        <p:tgtEl>
                                          <p:spTgt spid="1492"/>
                                        </p:tgtEl>
                                        <p:attrNameLst>
                                          <p:attrName>ppt_h</p:attrName>
                                        </p:attrNameLst>
                                      </p:cBhvr>
                                      <p:tavLst>
                                        <p:tav tm="0">
                                          <p:val>
                                            <p:fltVal val="0"/>
                                          </p:val>
                                        </p:tav>
                                        <p:tav tm="100000">
                                          <p:val>
                                            <p:strVal val="#ppt_h"/>
                                          </p:val>
                                        </p:tav>
                                      </p:tavLst>
                                    </p:anim>
                                    <p:anim calcmode="lin" valueType="num">
                                      <p:cBhvr>
                                        <p:cTn id="13" dur="1000" fill="hold"/>
                                        <p:tgtEl>
                                          <p:spTgt spid="1492"/>
                                        </p:tgtEl>
                                        <p:attrNameLst>
                                          <p:attrName>style.rotation</p:attrName>
                                        </p:attrNameLst>
                                      </p:cBhvr>
                                      <p:tavLst>
                                        <p:tav tm="0">
                                          <p:val>
                                            <p:fltVal val="90"/>
                                          </p:val>
                                        </p:tav>
                                        <p:tav tm="100000">
                                          <p:val>
                                            <p:fltVal val="0"/>
                                          </p:val>
                                        </p:tav>
                                      </p:tavLst>
                                    </p:anim>
                                    <p:animEffect transition="in" filter="fade">
                                      <p:cBhvr>
                                        <p:cTn id="14" dur="1000"/>
                                        <p:tgtEl>
                                          <p:spTgt spid="1492"/>
                                        </p:tgtEl>
                                      </p:cBhvr>
                                    </p:animEffect>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grpId="0" nodeType="clickEffect">
                                  <p:stCondLst>
                                    <p:cond delay="0"/>
                                  </p:stCondLst>
                                  <p:childTnLst>
                                    <p:set>
                                      <p:cBhvr>
                                        <p:cTn id="18" dur="1" fill="hold">
                                          <p:stCondLst>
                                            <p:cond delay="0"/>
                                          </p:stCondLst>
                                        </p:cTn>
                                        <p:tgtEl>
                                          <p:spTgt spid="1485">
                                            <p:txEl>
                                              <p:pRg st="0" end="0"/>
                                            </p:txEl>
                                          </p:spTgt>
                                        </p:tgtEl>
                                        <p:attrNameLst>
                                          <p:attrName>style.visibility</p:attrName>
                                        </p:attrNameLst>
                                      </p:cBhvr>
                                      <p:to>
                                        <p:strVal val="visible"/>
                                      </p:to>
                                    </p:set>
                                    <p:animEffect transition="in" filter="wipe(down)">
                                      <p:cBhvr>
                                        <p:cTn id="19" dur="580">
                                          <p:stCondLst>
                                            <p:cond delay="0"/>
                                          </p:stCondLst>
                                        </p:cTn>
                                        <p:tgtEl>
                                          <p:spTgt spid="1485">
                                            <p:txEl>
                                              <p:pRg st="0" end="0"/>
                                            </p:txEl>
                                          </p:spTgt>
                                        </p:tgtEl>
                                      </p:cBhvr>
                                    </p:animEffect>
                                    <p:anim calcmode="lin" valueType="num">
                                      <p:cBhvr>
                                        <p:cTn id="20" dur="1822" tmFilter="0,0; 0.14,0.36; 0.43,0.73; 0.71,0.91; 1.0,1.0">
                                          <p:stCondLst>
                                            <p:cond delay="0"/>
                                          </p:stCondLst>
                                        </p:cTn>
                                        <p:tgtEl>
                                          <p:spTgt spid="1485">
                                            <p:txEl>
                                              <p:pRg st="0" end="0"/>
                                            </p:txEl>
                                          </p:spTgt>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1485">
                                            <p:txEl>
                                              <p:pRg st="0" end="0"/>
                                            </p:txEl>
                                          </p:spTgt>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1485">
                                            <p:txEl>
                                              <p:pRg st="0" end="0"/>
                                            </p:txEl>
                                          </p:spTgt>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1485">
                                            <p:txEl>
                                              <p:pRg st="0" end="0"/>
                                            </p:txEl>
                                          </p:spTgt>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1485">
                                            <p:txEl>
                                              <p:pRg st="0" end="0"/>
                                            </p:txEl>
                                          </p:spTgt>
                                        </p:tgtEl>
                                        <p:attrNameLst>
                                          <p:attrName>ppt_y</p:attrName>
                                        </p:attrNameLst>
                                      </p:cBhvr>
                                      <p:tavLst>
                                        <p:tav tm="0" fmla="#ppt_y-sin(pi*$)/81">
                                          <p:val>
                                            <p:fltVal val="0"/>
                                          </p:val>
                                        </p:tav>
                                        <p:tav tm="100000">
                                          <p:val>
                                            <p:fltVal val="1"/>
                                          </p:val>
                                        </p:tav>
                                      </p:tavLst>
                                    </p:anim>
                                    <p:animScale>
                                      <p:cBhvr>
                                        <p:cTn id="25" dur="26">
                                          <p:stCondLst>
                                            <p:cond delay="650"/>
                                          </p:stCondLst>
                                        </p:cTn>
                                        <p:tgtEl>
                                          <p:spTgt spid="1485">
                                            <p:txEl>
                                              <p:pRg st="0" end="0"/>
                                            </p:txEl>
                                          </p:spTgt>
                                        </p:tgtEl>
                                      </p:cBhvr>
                                      <p:to x="100000" y="60000"/>
                                    </p:animScale>
                                    <p:animScale>
                                      <p:cBhvr>
                                        <p:cTn id="26" dur="166" decel="50000">
                                          <p:stCondLst>
                                            <p:cond delay="676"/>
                                          </p:stCondLst>
                                        </p:cTn>
                                        <p:tgtEl>
                                          <p:spTgt spid="1485">
                                            <p:txEl>
                                              <p:pRg st="0" end="0"/>
                                            </p:txEl>
                                          </p:spTgt>
                                        </p:tgtEl>
                                      </p:cBhvr>
                                      <p:to x="100000" y="100000"/>
                                    </p:animScale>
                                    <p:animScale>
                                      <p:cBhvr>
                                        <p:cTn id="27" dur="26">
                                          <p:stCondLst>
                                            <p:cond delay="1312"/>
                                          </p:stCondLst>
                                        </p:cTn>
                                        <p:tgtEl>
                                          <p:spTgt spid="1485">
                                            <p:txEl>
                                              <p:pRg st="0" end="0"/>
                                            </p:txEl>
                                          </p:spTgt>
                                        </p:tgtEl>
                                      </p:cBhvr>
                                      <p:to x="100000" y="80000"/>
                                    </p:animScale>
                                    <p:animScale>
                                      <p:cBhvr>
                                        <p:cTn id="28" dur="166" decel="50000">
                                          <p:stCondLst>
                                            <p:cond delay="1338"/>
                                          </p:stCondLst>
                                        </p:cTn>
                                        <p:tgtEl>
                                          <p:spTgt spid="1485">
                                            <p:txEl>
                                              <p:pRg st="0" end="0"/>
                                            </p:txEl>
                                          </p:spTgt>
                                        </p:tgtEl>
                                      </p:cBhvr>
                                      <p:to x="100000" y="100000"/>
                                    </p:animScale>
                                    <p:animScale>
                                      <p:cBhvr>
                                        <p:cTn id="29" dur="26">
                                          <p:stCondLst>
                                            <p:cond delay="1642"/>
                                          </p:stCondLst>
                                        </p:cTn>
                                        <p:tgtEl>
                                          <p:spTgt spid="1485">
                                            <p:txEl>
                                              <p:pRg st="0" end="0"/>
                                            </p:txEl>
                                          </p:spTgt>
                                        </p:tgtEl>
                                      </p:cBhvr>
                                      <p:to x="100000" y="90000"/>
                                    </p:animScale>
                                    <p:animScale>
                                      <p:cBhvr>
                                        <p:cTn id="30" dur="166" decel="50000">
                                          <p:stCondLst>
                                            <p:cond delay="1668"/>
                                          </p:stCondLst>
                                        </p:cTn>
                                        <p:tgtEl>
                                          <p:spTgt spid="1485">
                                            <p:txEl>
                                              <p:pRg st="0" end="0"/>
                                            </p:txEl>
                                          </p:spTgt>
                                        </p:tgtEl>
                                      </p:cBhvr>
                                      <p:to x="100000" y="100000"/>
                                    </p:animScale>
                                    <p:animScale>
                                      <p:cBhvr>
                                        <p:cTn id="31" dur="26">
                                          <p:stCondLst>
                                            <p:cond delay="1808"/>
                                          </p:stCondLst>
                                        </p:cTn>
                                        <p:tgtEl>
                                          <p:spTgt spid="1485">
                                            <p:txEl>
                                              <p:pRg st="0" end="0"/>
                                            </p:txEl>
                                          </p:spTgt>
                                        </p:tgtEl>
                                      </p:cBhvr>
                                      <p:to x="100000" y="95000"/>
                                    </p:animScale>
                                    <p:animScale>
                                      <p:cBhvr>
                                        <p:cTn id="32" dur="166" decel="50000">
                                          <p:stCondLst>
                                            <p:cond delay="1834"/>
                                          </p:stCondLst>
                                        </p:cTn>
                                        <p:tgtEl>
                                          <p:spTgt spid="1485">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33" fill="hold" display="0">
                  <p:stCondLst>
                    <p:cond delay="indefinite"/>
                  </p:stCondLst>
                  <p:endCondLst>
                    <p:cond evt="onStopAudio" delay="0">
                      <p:tgtEl>
                        <p:sldTgt/>
                      </p:tgtEl>
                    </p:cond>
                  </p:endCondLst>
                </p:cTn>
                <p:tgtEl>
                  <p:spTgt spid="2"/>
                </p:tgtEl>
              </p:cMediaNode>
            </p:audio>
          </p:childTnLst>
        </p:cTn>
      </p:par>
    </p:tnLst>
    <p:bldLst>
      <p:bldP spid="1485" grpId="0" build="p"/>
      <p:bldP spid="149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5" name="Google Shape;1485;p38"/>
          <p:cNvSpPr txBox="1">
            <a:spLocks noGrp="1"/>
          </p:cNvSpPr>
          <p:nvPr>
            <p:ph type="subTitle" idx="1"/>
          </p:nvPr>
        </p:nvSpPr>
        <p:spPr>
          <a:xfrm>
            <a:off x="720000" y="3252375"/>
            <a:ext cx="5598000" cy="1154866"/>
          </a:xfrm>
          <a:prstGeom prst="rect">
            <a:avLst/>
          </a:prstGeom>
        </p:spPr>
        <p:txBody>
          <a:bodyPr spcFirstLastPara="1" wrap="square" lIns="91425" tIns="91425" rIns="91425" bIns="91425" anchor="t" anchorCtr="0">
            <a:noAutofit/>
          </a:bodyPr>
          <a:lstStyle/>
          <a:p>
            <a:pPr marL="0" lvl="0" indent="0"/>
            <a:r>
              <a:rPr lang="en-US" dirty="0" smtClean="0"/>
              <a:t>As </a:t>
            </a:r>
            <a:r>
              <a:rPr lang="en-US" dirty="0" err="1" smtClean="0"/>
              <a:t>Validz</a:t>
            </a:r>
            <a:r>
              <a:rPr lang="en-US" dirty="0"/>
              <a:t> </a:t>
            </a:r>
            <a:r>
              <a:rPr lang="en-US" dirty="0" smtClean="0"/>
              <a:t>after knowing </a:t>
            </a:r>
            <a:r>
              <a:rPr lang="en-US" dirty="0"/>
              <a:t>the problem of citizens not receiving </a:t>
            </a:r>
            <a:r>
              <a:rPr lang="en-US" dirty="0" smtClean="0"/>
              <a:t>news we decided to focus on supporting independent journalism and help more citizens to get news from where they will be so as to reduce the rate of the negative impacts said above in the problem we wanted to solve.</a:t>
            </a:r>
            <a:endParaRPr dirty="0"/>
          </a:p>
        </p:txBody>
      </p:sp>
      <p:grpSp>
        <p:nvGrpSpPr>
          <p:cNvPr id="1486" name="Google Shape;1486;p38"/>
          <p:cNvGrpSpPr/>
          <p:nvPr/>
        </p:nvGrpSpPr>
        <p:grpSpPr>
          <a:xfrm>
            <a:off x="-180086" y="-331516"/>
            <a:ext cx="3922590" cy="2969900"/>
            <a:chOff x="-374387" y="3354325"/>
            <a:chExt cx="3922590" cy="2969900"/>
          </a:xfrm>
        </p:grpSpPr>
        <p:pic>
          <p:nvPicPr>
            <p:cNvPr id="1487" name="Google Shape;1487;p38"/>
            <p:cNvPicPr preferRelativeResize="0"/>
            <p:nvPr/>
          </p:nvPicPr>
          <p:blipFill rotWithShape="1">
            <a:blip r:embed="rId6">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2" name="Google Shape;1492;p38"/>
          <p:cNvSpPr txBox="1">
            <a:spLocks noGrp="1"/>
          </p:cNvSpPr>
          <p:nvPr>
            <p:ph type="title"/>
          </p:nvPr>
        </p:nvSpPr>
        <p:spPr>
          <a:xfrm>
            <a:off x="720000" y="2079325"/>
            <a:ext cx="5598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The Solution</a:t>
            </a:r>
            <a:endParaRPr dirty="0"/>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6">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796100" y="3019701"/>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Audio 1">
            <a:hlinkClick r:id="" action="ppaction://media"/>
          </p:cNvPr>
          <p:cNvPicPr>
            <a:picLocks noChangeAspect="1"/>
          </p:cNvPicPr>
          <p:nvPr>
            <a:audioFile r:link="rId3"/>
            <p:extLst>
              <p:ext uri="{DAA4B4D4-6D71-4841-9C94-3DE7FCFB9230}">
                <p14:media xmlns:p14="http://schemas.microsoft.com/office/powerpoint/2010/main" r:embed="rId2"/>
              </p:ext>
            </p:extLst>
          </p:nvPr>
        </p:nvPicPr>
        <p:blipFill>
          <a:blip r:embed="rId7"/>
          <a:stretch>
            <a:fillRect/>
          </a:stretch>
        </p:blipFill>
        <p:spPr>
          <a:xfrm>
            <a:off x="8504238" y="4503738"/>
            <a:ext cx="487362" cy="487362"/>
          </a:xfrm>
          <a:prstGeom prst="rect">
            <a:avLst/>
          </a:prstGeom>
        </p:spPr>
      </p:pic>
    </p:spTree>
    <p:custDataLst>
      <p:tags r:id="rId1"/>
    </p:custDataLst>
    <p:extLst>
      <p:ext uri="{BB962C8B-B14F-4D97-AF65-F5344CB8AC3E}">
        <p14:creationId xmlns:p14="http://schemas.microsoft.com/office/powerpoint/2010/main" val="1217947929"/>
      </p:ext>
    </p:extLst>
  </p:cSld>
  <p:clrMapOvr>
    <a:masterClrMapping/>
  </p:clrMapOvr>
  <p:transition spd="slow" advTm="9935">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par>
                    <p:cTn id="7" fill="hold">
                      <p:stCondLst>
                        <p:cond delay="indefinite"/>
                      </p:stCondLst>
                      <p:childTnLst>
                        <p:par>
                          <p:cTn id="8" fill="hold">
                            <p:stCondLst>
                              <p:cond delay="0"/>
                            </p:stCondLst>
                            <p:childTnLst>
                              <p:par>
                                <p:cTn id="9" presetID="25" presetClass="emph" presetSubtype="0" fill="hold" grpId="0" nodeType="clickEffect">
                                  <p:stCondLst>
                                    <p:cond delay="0"/>
                                  </p:stCondLst>
                                  <p:childTnLst>
                                    <p:animClr clrSpc="hsl" dir="cw">
                                      <p:cBhvr override="childStyle">
                                        <p:cTn id="10" dur="500" fill="hold"/>
                                        <p:tgtEl>
                                          <p:spTgt spid="1492"/>
                                        </p:tgtEl>
                                        <p:attrNameLst>
                                          <p:attrName>style.color</p:attrName>
                                        </p:attrNameLst>
                                      </p:cBhvr>
                                      <p:by>
                                        <p:hsl h="0" s="-70588" l="0"/>
                                      </p:by>
                                    </p:animClr>
                                    <p:animClr clrSpc="hsl" dir="cw">
                                      <p:cBhvr>
                                        <p:cTn id="11" dur="500" fill="hold"/>
                                        <p:tgtEl>
                                          <p:spTgt spid="1492"/>
                                        </p:tgtEl>
                                        <p:attrNameLst>
                                          <p:attrName>fillcolor</p:attrName>
                                        </p:attrNameLst>
                                      </p:cBhvr>
                                      <p:by>
                                        <p:hsl h="0" s="-70588" l="0"/>
                                      </p:by>
                                    </p:animClr>
                                    <p:animClr clrSpc="hsl" dir="cw">
                                      <p:cBhvr>
                                        <p:cTn id="12" dur="500" fill="hold"/>
                                        <p:tgtEl>
                                          <p:spTgt spid="1492"/>
                                        </p:tgtEl>
                                        <p:attrNameLst>
                                          <p:attrName>stroke.color</p:attrName>
                                        </p:attrNameLst>
                                      </p:cBhvr>
                                      <p:by>
                                        <p:hsl h="0" s="-70588" l="0"/>
                                      </p:by>
                                    </p:animClr>
                                    <p:set>
                                      <p:cBhvr>
                                        <p:cTn id="13" dur="500" fill="hold"/>
                                        <p:tgtEl>
                                          <p:spTgt spid="1492"/>
                                        </p:tgtEl>
                                        <p:attrNameLst>
                                          <p:attrName>fill.type</p:attrName>
                                        </p:attrNameLst>
                                      </p:cBhvr>
                                      <p:to>
                                        <p:strVal val="solid"/>
                                      </p:to>
                                    </p:se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1" fill="hold">
                                          <p:stCondLst>
                                            <p:cond delay="0"/>
                                          </p:stCondLst>
                                        </p:cTn>
                                        <p:tgtEl>
                                          <p:spTgt spid="1485">
                                            <p:txEl>
                                              <p:pRg st="0" end="0"/>
                                            </p:txEl>
                                          </p:spTgt>
                                        </p:tgtEl>
                                        <p:attrNameLst>
                                          <p:attrName>style.visibility</p:attrName>
                                        </p:attrNameLst>
                                      </p:cBhvr>
                                      <p:to>
                                        <p:strVal val="visible"/>
                                      </p:to>
                                    </p:set>
                                    <p:anim calcmode="lin" valueType="num">
                                      <p:cBhvr>
                                        <p:cTn id="18" dur="500" fill="hold"/>
                                        <p:tgtEl>
                                          <p:spTgt spid="1485">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1485">
                                            <p:txEl>
                                              <p:pRg st="0" end="0"/>
                                            </p:txEl>
                                          </p:spTgt>
                                        </p:tgtEl>
                                        <p:attrNameLst>
                                          <p:attrName>ppt_h</p:attrName>
                                        </p:attrNameLst>
                                      </p:cBhvr>
                                      <p:tavLst>
                                        <p:tav tm="0">
                                          <p:val>
                                            <p:fltVal val="0"/>
                                          </p:val>
                                        </p:tav>
                                        <p:tav tm="100000">
                                          <p:val>
                                            <p:strVal val="#ppt_h"/>
                                          </p:val>
                                        </p:tav>
                                      </p:tavLst>
                                    </p:anim>
                                    <p:animEffect transition="in" filter="fade">
                                      <p:cBhvr>
                                        <p:cTn id="20" dur="500"/>
                                        <p:tgtEl>
                                          <p:spTgt spid="148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21" fill="hold" display="0">
                  <p:stCondLst>
                    <p:cond delay="indefinite"/>
                  </p:stCondLst>
                  <p:endCondLst>
                    <p:cond evt="onStopAudio" delay="0">
                      <p:tgtEl>
                        <p:sldTgt/>
                      </p:tgtEl>
                    </p:cond>
                  </p:endCondLst>
                </p:cTn>
                <p:tgtEl>
                  <p:spTgt spid="2"/>
                </p:tgtEl>
              </p:cMediaNode>
            </p:audio>
          </p:childTnLst>
        </p:cTn>
      </p:par>
    </p:tnLst>
    <p:bldLst>
      <p:bldP spid="1485" grpId="0" build="p"/>
      <p:bldP spid="149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41"/>
        <p:cNvGrpSpPr/>
        <p:nvPr/>
      </p:nvGrpSpPr>
      <p:grpSpPr>
        <a:xfrm>
          <a:off x="0" y="0"/>
          <a:ext cx="0" cy="0"/>
          <a:chOff x="0" y="0"/>
          <a:chExt cx="0" cy="0"/>
        </a:xfrm>
      </p:grpSpPr>
      <p:sp>
        <p:nvSpPr>
          <p:cNvPr id="1842" name="Google Shape;1842;p46"/>
          <p:cNvSpPr txBox="1">
            <a:spLocks noGrp="1"/>
          </p:cNvSpPr>
          <p:nvPr>
            <p:ph type="title"/>
          </p:nvPr>
        </p:nvSpPr>
        <p:spPr>
          <a:xfrm>
            <a:off x="720000" y="919750"/>
            <a:ext cx="3145200" cy="140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t>How we do it!</a:t>
            </a:r>
            <a:endParaRPr dirty="0"/>
          </a:p>
        </p:txBody>
      </p:sp>
      <p:sp>
        <p:nvSpPr>
          <p:cNvPr id="1843" name="Google Shape;1843;p46"/>
          <p:cNvSpPr txBox="1">
            <a:spLocks noGrp="1"/>
          </p:cNvSpPr>
          <p:nvPr>
            <p:ph type="subTitle" idx="1"/>
          </p:nvPr>
        </p:nvSpPr>
        <p:spPr>
          <a:xfrm>
            <a:off x="720000" y="2628350"/>
            <a:ext cx="3145200" cy="159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smtClean="0"/>
              <a:t>Validz</a:t>
            </a:r>
            <a:r>
              <a:rPr lang="en-US" dirty="0" smtClean="0"/>
              <a:t> news is developed that a user who wants to get updated news every day he/she has to create an account and </a:t>
            </a:r>
            <a:r>
              <a:rPr lang="en-US" dirty="0" err="1" smtClean="0"/>
              <a:t>subcribe</a:t>
            </a:r>
            <a:r>
              <a:rPr lang="en-US" dirty="0" smtClean="0"/>
              <a:t> on the website.</a:t>
            </a:r>
            <a:endParaRPr dirty="0"/>
          </a:p>
        </p:txBody>
      </p:sp>
      <p:grpSp>
        <p:nvGrpSpPr>
          <p:cNvPr id="1844" name="Google Shape;1844;p46"/>
          <p:cNvGrpSpPr/>
          <p:nvPr/>
        </p:nvGrpSpPr>
        <p:grpSpPr>
          <a:xfrm>
            <a:off x="-74792" y="1766169"/>
            <a:ext cx="480890" cy="481200"/>
            <a:chOff x="959750" y="3039275"/>
            <a:chExt cx="582050" cy="582425"/>
          </a:xfrm>
        </p:grpSpPr>
        <p:sp>
          <p:nvSpPr>
            <p:cNvPr id="1845" name="Google Shape;1845;p46"/>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46"/>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46"/>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46"/>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46"/>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46"/>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46"/>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852" name="Google Shape;1852;p46"/>
          <p:cNvPicPr preferRelativeResize="0">
            <a:picLocks noGrp="1"/>
          </p:cNvPicPr>
          <p:nvPr>
            <p:ph type="pic" idx="2"/>
          </p:nvPr>
        </p:nvPicPr>
        <p:blipFill>
          <a:blip r:embed="rId6">
            <a:extLst>
              <a:ext uri="{28A0092B-C50C-407E-A947-70E740481C1C}">
                <a14:useLocalDpi xmlns:a14="http://schemas.microsoft.com/office/drawing/2010/main" val="0"/>
              </a:ext>
            </a:extLst>
          </a:blip>
          <a:stretch>
            <a:fillRect/>
          </a:stretch>
        </p:blipFill>
        <p:spPr>
          <a:xfrm>
            <a:off x="4179101" y="792480"/>
            <a:ext cx="4531406" cy="3339253"/>
          </a:xfrm>
          <a:prstGeom prst="snip1Rect">
            <a:avLst>
              <a:gd name="adj" fmla="val 16667"/>
            </a:avLst>
          </a:prstGeom>
        </p:spPr>
      </p:pic>
      <p:pic>
        <p:nvPicPr>
          <p:cNvPr id="2" name="Audio 1">
            <a:hlinkClick r:id="" action="ppaction://media"/>
          </p:cNvPr>
          <p:cNvPicPr>
            <a:picLocks noChangeAspect="1"/>
          </p:cNvPicPr>
          <p:nvPr>
            <a:audioFile r:link="rId3"/>
            <p:extLst>
              <p:ext uri="{DAA4B4D4-6D71-4841-9C94-3DE7FCFB9230}">
                <p14:media xmlns:p14="http://schemas.microsoft.com/office/powerpoint/2010/main" r:embed="rId2"/>
              </p:ext>
            </p:extLst>
          </p:nvPr>
        </p:nvPicPr>
        <p:blipFill>
          <a:blip r:embed="rId7"/>
          <a:stretch>
            <a:fillRect/>
          </a:stretch>
        </p:blipFill>
        <p:spPr>
          <a:xfrm>
            <a:off x="8504238" y="4503738"/>
            <a:ext cx="487362" cy="487362"/>
          </a:xfrm>
          <a:prstGeom prst="rect">
            <a:avLst/>
          </a:prstGeom>
        </p:spPr>
      </p:pic>
    </p:spTree>
    <p:custDataLst>
      <p:tags r:id="rId1"/>
    </p:custDataLst>
  </p:cSld>
  <p:clrMapOvr>
    <a:masterClrMapping/>
  </p:clrMapOvr>
  <mc:AlternateContent xmlns:mc="http://schemas.openxmlformats.org/markup-compatibility/2006">
    <mc:Choice xmlns:p14="http://schemas.microsoft.com/office/powerpoint/2010/main" Requires="p14">
      <p:transition spd="slow" p14:dur="800" advTm="12399">
        <p:circle/>
      </p:transition>
    </mc:Choice>
    <mc:Fallback>
      <p:transition spd="slow" advTm="12399">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2000" fill="hold"/>
                                        <p:tgtEl>
                                          <p:spTgt spid="1842"/>
                                        </p:tgtEl>
                                        <p:attrNameLst>
                                          <p:attrName>fillcolor</p:attrName>
                                        </p:attrNameLst>
                                      </p:cBhvr>
                                      <p:to>
                                        <a:schemeClr val="accent2"/>
                                      </p:to>
                                    </p:animClr>
                                    <p:set>
                                      <p:cBhvr>
                                        <p:cTn id="11" dur="2000" fill="hold"/>
                                        <p:tgtEl>
                                          <p:spTgt spid="1842"/>
                                        </p:tgtEl>
                                        <p:attrNameLst>
                                          <p:attrName>fill.type</p:attrName>
                                        </p:attrNameLst>
                                      </p:cBhvr>
                                      <p:to>
                                        <p:strVal val="solid"/>
                                      </p:to>
                                    </p:set>
                                    <p:set>
                                      <p:cBhvr>
                                        <p:cTn id="12" dur="2000" fill="hold"/>
                                        <p:tgtEl>
                                          <p:spTgt spid="1842"/>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843">
                                            <p:txEl>
                                              <p:pRg st="0" end="0"/>
                                            </p:txEl>
                                          </p:spTgt>
                                        </p:tgtEl>
                                        <p:attrNameLst>
                                          <p:attrName>style.visibility</p:attrName>
                                        </p:attrNameLst>
                                      </p:cBhvr>
                                      <p:to>
                                        <p:strVal val="visible"/>
                                      </p:to>
                                    </p:set>
                                    <p:animEffect transition="in" filter="barn(inVertical)">
                                      <p:cBhvr>
                                        <p:cTn id="17" dur="500"/>
                                        <p:tgtEl>
                                          <p:spTgt spid="184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5" presetClass="entr" presetSubtype="0" fill="hold" nodeType="clickEffect">
                                  <p:stCondLst>
                                    <p:cond delay="0"/>
                                  </p:stCondLst>
                                  <p:childTnLst>
                                    <p:set>
                                      <p:cBhvr>
                                        <p:cTn id="21" dur="1" fill="hold">
                                          <p:stCondLst>
                                            <p:cond delay="0"/>
                                          </p:stCondLst>
                                        </p:cTn>
                                        <p:tgtEl>
                                          <p:spTgt spid="1852"/>
                                        </p:tgtEl>
                                        <p:attrNameLst>
                                          <p:attrName>style.visibility</p:attrName>
                                        </p:attrNameLst>
                                      </p:cBhvr>
                                      <p:to>
                                        <p:strVal val="visible"/>
                                      </p:to>
                                    </p:set>
                                    <p:animEffect transition="in" filter="fade">
                                      <p:cBhvr>
                                        <p:cTn id="22" dur="2000"/>
                                        <p:tgtEl>
                                          <p:spTgt spid="1852"/>
                                        </p:tgtEl>
                                      </p:cBhvr>
                                    </p:animEffect>
                                    <p:anim calcmode="lin" valueType="num">
                                      <p:cBhvr>
                                        <p:cTn id="23" dur="2000" fill="hold"/>
                                        <p:tgtEl>
                                          <p:spTgt spid="1852"/>
                                        </p:tgtEl>
                                        <p:attrNameLst>
                                          <p:attrName>ppt_w</p:attrName>
                                        </p:attrNameLst>
                                      </p:cBhvr>
                                      <p:tavLst>
                                        <p:tav tm="0" fmla="#ppt_w*sin(2.5*pi*$)">
                                          <p:val>
                                            <p:fltVal val="0"/>
                                          </p:val>
                                        </p:tav>
                                        <p:tav tm="100000">
                                          <p:val>
                                            <p:fltVal val="1"/>
                                          </p:val>
                                        </p:tav>
                                      </p:tavLst>
                                    </p:anim>
                                    <p:anim calcmode="lin" valueType="num">
                                      <p:cBhvr>
                                        <p:cTn id="24" dur="2000" fill="hold"/>
                                        <p:tgtEl>
                                          <p:spTgt spid="185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25" fill="hold" display="0">
                  <p:stCondLst>
                    <p:cond delay="indefinite"/>
                  </p:stCondLst>
                  <p:endCondLst>
                    <p:cond evt="onStopAudio" delay="0">
                      <p:tgtEl>
                        <p:sldTgt/>
                      </p:tgtEl>
                    </p:cond>
                  </p:endCondLst>
                </p:cTn>
                <p:tgtEl>
                  <p:spTgt spid="2"/>
                </p:tgtEl>
              </p:cMediaNode>
            </p:audio>
          </p:childTnLst>
        </p:cTn>
      </p:par>
    </p:tnLst>
    <p:bldLst>
      <p:bldP spid="184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41"/>
        <p:cNvGrpSpPr/>
        <p:nvPr/>
      </p:nvGrpSpPr>
      <p:grpSpPr>
        <a:xfrm>
          <a:off x="0" y="0"/>
          <a:ext cx="0" cy="0"/>
          <a:chOff x="0" y="0"/>
          <a:chExt cx="0" cy="0"/>
        </a:xfrm>
      </p:grpSpPr>
      <p:sp>
        <p:nvSpPr>
          <p:cNvPr id="1842" name="Google Shape;1842;p46"/>
          <p:cNvSpPr txBox="1">
            <a:spLocks noGrp="1"/>
          </p:cNvSpPr>
          <p:nvPr>
            <p:ph type="title"/>
          </p:nvPr>
        </p:nvSpPr>
        <p:spPr>
          <a:xfrm>
            <a:off x="720000" y="919750"/>
            <a:ext cx="3145200" cy="140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t>How the user does it</a:t>
            </a:r>
            <a:endParaRPr dirty="0"/>
          </a:p>
        </p:txBody>
      </p:sp>
      <p:sp>
        <p:nvSpPr>
          <p:cNvPr id="1843" name="Google Shape;1843;p46"/>
          <p:cNvSpPr txBox="1">
            <a:spLocks noGrp="1"/>
          </p:cNvSpPr>
          <p:nvPr>
            <p:ph type="subTitle" idx="1"/>
          </p:nvPr>
        </p:nvSpPr>
        <p:spPr>
          <a:xfrm>
            <a:off x="720000" y="2657822"/>
            <a:ext cx="3145200" cy="159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After filling this form you will sign up for reading some news as it will be increasing subscribers and more income and after signing up you can now view some storied that are paid.</a:t>
            </a:r>
            <a:endParaRPr dirty="0"/>
          </a:p>
        </p:txBody>
      </p:sp>
      <p:grpSp>
        <p:nvGrpSpPr>
          <p:cNvPr id="1844" name="Google Shape;1844;p46"/>
          <p:cNvGrpSpPr/>
          <p:nvPr/>
        </p:nvGrpSpPr>
        <p:grpSpPr>
          <a:xfrm>
            <a:off x="-74792" y="1766169"/>
            <a:ext cx="480890" cy="481200"/>
            <a:chOff x="959750" y="3039275"/>
            <a:chExt cx="582050" cy="582425"/>
          </a:xfrm>
        </p:grpSpPr>
        <p:sp>
          <p:nvSpPr>
            <p:cNvPr id="1845" name="Google Shape;1845;p46"/>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46"/>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46"/>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46"/>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46"/>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46"/>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46"/>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852" name="Google Shape;1852;p46"/>
          <p:cNvPicPr preferRelativeResize="0">
            <a:picLocks noGrp="1"/>
          </p:cNvPicPr>
          <p:nvPr>
            <p:ph type="pic" idx="2"/>
          </p:nvPr>
        </p:nvPicPr>
        <p:blipFill>
          <a:blip r:embed="rId6">
            <a:extLst>
              <a:ext uri="{28A0092B-C50C-407E-A947-70E740481C1C}">
                <a14:useLocalDpi xmlns:a14="http://schemas.microsoft.com/office/drawing/2010/main" val="0"/>
              </a:ext>
            </a:extLst>
          </a:blip>
          <a:stretch>
            <a:fillRect/>
          </a:stretch>
        </p:blipFill>
        <p:spPr>
          <a:xfrm>
            <a:off x="4179101" y="919751"/>
            <a:ext cx="4531406" cy="3476142"/>
          </a:xfrm>
          <a:prstGeom prst="snip1Rect">
            <a:avLst>
              <a:gd name="adj" fmla="val 16667"/>
            </a:avLst>
          </a:prstGeom>
        </p:spPr>
      </p:pic>
      <p:pic>
        <p:nvPicPr>
          <p:cNvPr id="2" name="Audio 1">
            <a:hlinkClick r:id="" action="ppaction://media"/>
          </p:cNvPr>
          <p:cNvPicPr>
            <a:picLocks noChangeAspect="1"/>
          </p:cNvPicPr>
          <p:nvPr>
            <a:audioFile r:link="rId3"/>
            <p:extLst>
              <p:ext uri="{DAA4B4D4-6D71-4841-9C94-3DE7FCFB9230}">
                <p14:media xmlns:p14="http://schemas.microsoft.com/office/powerpoint/2010/main" r:embed="rId2"/>
              </p:ext>
            </p:extLst>
          </p:nvPr>
        </p:nvPicPr>
        <p:blipFill>
          <a:blip r:embed="rId7"/>
          <a:stretch>
            <a:fillRect/>
          </a:stretch>
        </p:blipFill>
        <p:spPr>
          <a:xfrm>
            <a:off x="8504238" y="4503738"/>
            <a:ext cx="487362" cy="487362"/>
          </a:xfrm>
          <a:prstGeom prst="rect">
            <a:avLst/>
          </a:prstGeom>
        </p:spPr>
      </p:pic>
    </p:spTree>
    <p:custDataLst>
      <p:tags r:id="rId1"/>
    </p:custDataLst>
    <p:extLst>
      <p:ext uri="{BB962C8B-B14F-4D97-AF65-F5344CB8AC3E}">
        <p14:creationId xmlns:p14="http://schemas.microsoft.com/office/powerpoint/2010/main" val="1519193241"/>
      </p:ext>
    </p:extLst>
  </p:cSld>
  <p:clrMapOvr>
    <a:masterClrMapping/>
  </p:clrMapOvr>
  <mc:AlternateContent xmlns:mc="http://schemas.openxmlformats.org/markup-compatibility/2006">
    <mc:Choice xmlns:p14="http://schemas.microsoft.com/office/powerpoint/2010/main" Requires="p14">
      <p:transition spd="slow" advTm="9660">
        <p14:flash/>
      </p:transition>
    </mc:Choice>
    <mc:Fallback>
      <p:transition spd="slow" advTm="966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par>
                    <p:cTn id="7" fill="hold">
                      <p:stCondLst>
                        <p:cond delay="indefinite"/>
                      </p:stCondLst>
                      <p:childTnLst>
                        <p:par>
                          <p:cTn id="8" fill="hold">
                            <p:stCondLst>
                              <p:cond delay="0"/>
                            </p:stCondLst>
                            <p:childTnLst>
                              <p:par>
                                <p:cTn id="9" presetID="9" presetClass="emph" presetSubtype="0" grpId="0" nodeType="clickEffect">
                                  <p:stCondLst>
                                    <p:cond delay="0"/>
                                  </p:stCondLst>
                                  <p:childTnLst>
                                    <p:set>
                                      <p:cBhvr rctx="PPT">
                                        <p:cTn id="10" dur="indefinite"/>
                                        <p:tgtEl>
                                          <p:spTgt spid="1842"/>
                                        </p:tgtEl>
                                        <p:attrNameLst>
                                          <p:attrName>style.opacity</p:attrName>
                                        </p:attrNameLst>
                                      </p:cBhvr>
                                      <p:to>
                                        <p:strVal val="0.5"/>
                                      </p:to>
                                    </p:set>
                                    <p:animEffect filter="image" prLst="opacity: 0.5">
                                      <p:cBhvr rctx="IE">
                                        <p:cTn id="11" dur="indefinite"/>
                                        <p:tgtEl>
                                          <p:spTgt spid="1842"/>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1843">
                                            <p:txEl>
                                              <p:pRg st="0" end="0"/>
                                            </p:txEl>
                                          </p:spTgt>
                                        </p:tgtEl>
                                        <p:attrNameLst>
                                          <p:attrName>style.visibility</p:attrName>
                                        </p:attrNameLst>
                                      </p:cBhvr>
                                      <p:to>
                                        <p:strVal val="visible"/>
                                      </p:to>
                                    </p:set>
                                    <p:animEffect transition="in" filter="wheel(1)">
                                      <p:cBhvr>
                                        <p:cTn id="16" dur="2000"/>
                                        <p:tgtEl>
                                          <p:spTgt spid="184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7" presetClass="emph" presetSubtype="2" fill="hold" nodeType="clickEffect">
                                  <p:stCondLst>
                                    <p:cond delay="0"/>
                                  </p:stCondLst>
                                  <p:childTnLst>
                                    <p:animClr clrSpc="rgb" dir="cw">
                                      <p:cBhvr>
                                        <p:cTn id="20" dur="2000" fill="hold"/>
                                        <p:tgtEl>
                                          <p:spTgt spid="1852"/>
                                        </p:tgtEl>
                                        <p:attrNameLst>
                                          <p:attrName>stroke.color</p:attrName>
                                        </p:attrNameLst>
                                      </p:cBhvr>
                                      <p:to>
                                        <a:schemeClr val="accent2"/>
                                      </p:to>
                                    </p:animClr>
                                    <p:set>
                                      <p:cBhvr>
                                        <p:cTn id="21" dur="2000" fill="hold"/>
                                        <p:tgtEl>
                                          <p:spTgt spid="1852"/>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22" fill="hold" display="0">
                  <p:stCondLst>
                    <p:cond delay="indefinite"/>
                  </p:stCondLst>
                  <p:endCondLst>
                    <p:cond evt="onStopAudio" delay="0">
                      <p:tgtEl>
                        <p:sldTgt/>
                      </p:tgtEl>
                    </p:cond>
                  </p:endCondLst>
                </p:cTn>
                <p:tgtEl>
                  <p:spTgt spid="2"/>
                </p:tgtEl>
              </p:cMediaNode>
            </p:audio>
          </p:childTnLst>
        </p:cTn>
      </p:par>
    </p:tnLst>
    <p:bldLst>
      <p:bldP spid="1842" grpId="0"/>
      <p:bldP spid="184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41"/>
        <p:cNvGrpSpPr/>
        <p:nvPr/>
      </p:nvGrpSpPr>
      <p:grpSpPr>
        <a:xfrm>
          <a:off x="0" y="0"/>
          <a:ext cx="0" cy="0"/>
          <a:chOff x="0" y="0"/>
          <a:chExt cx="0" cy="0"/>
        </a:xfrm>
      </p:grpSpPr>
      <p:sp>
        <p:nvSpPr>
          <p:cNvPr id="1842" name="Google Shape;1842;p46"/>
          <p:cNvSpPr txBox="1">
            <a:spLocks noGrp="1"/>
          </p:cNvSpPr>
          <p:nvPr>
            <p:ph type="title"/>
          </p:nvPr>
        </p:nvSpPr>
        <p:spPr>
          <a:xfrm>
            <a:off x="720000" y="919750"/>
            <a:ext cx="3145200" cy="140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t>How to do it (…</a:t>
            </a:r>
            <a:r>
              <a:rPr lang="en-US" dirty="0" err="1" smtClean="0"/>
              <a:t>cont</a:t>
            </a:r>
            <a:r>
              <a:rPr lang="en-US" dirty="0" smtClean="0"/>
              <a:t>)</a:t>
            </a:r>
            <a:endParaRPr dirty="0"/>
          </a:p>
        </p:txBody>
      </p:sp>
      <p:sp>
        <p:nvSpPr>
          <p:cNvPr id="1843" name="Google Shape;1843;p46"/>
          <p:cNvSpPr txBox="1">
            <a:spLocks noGrp="1"/>
          </p:cNvSpPr>
          <p:nvPr>
            <p:ph type="subTitle" idx="1"/>
          </p:nvPr>
        </p:nvSpPr>
        <p:spPr>
          <a:xfrm>
            <a:off x="720000" y="2628350"/>
            <a:ext cx="3145200" cy="159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After getting your account you read the news that required subscription and then you get to be updated on the other daily news.</a:t>
            </a:r>
            <a:endParaRPr dirty="0"/>
          </a:p>
        </p:txBody>
      </p:sp>
      <p:grpSp>
        <p:nvGrpSpPr>
          <p:cNvPr id="1844" name="Google Shape;1844;p46"/>
          <p:cNvGrpSpPr/>
          <p:nvPr/>
        </p:nvGrpSpPr>
        <p:grpSpPr>
          <a:xfrm>
            <a:off x="-74792" y="1766169"/>
            <a:ext cx="480890" cy="481200"/>
            <a:chOff x="959750" y="3039275"/>
            <a:chExt cx="582050" cy="582425"/>
          </a:xfrm>
        </p:grpSpPr>
        <p:sp>
          <p:nvSpPr>
            <p:cNvPr id="1845" name="Google Shape;1845;p46"/>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46"/>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46"/>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46"/>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46"/>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46"/>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46"/>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852" name="Google Shape;1852;p46"/>
          <p:cNvPicPr preferRelativeResize="0">
            <a:picLocks noGrp="1"/>
          </p:cNvPicPr>
          <p:nvPr>
            <p:ph type="pic" idx="2"/>
          </p:nvPr>
        </p:nvPicPr>
        <p:blipFill>
          <a:blip r:embed="rId6">
            <a:extLst>
              <a:ext uri="{28A0092B-C50C-407E-A947-70E740481C1C}">
                <a14:useLocalDpi xmlns:a14="http://schemas.microsoft.com/office/drawing/2010/main" val="0"/>
              </a:ext>
            </a:extLst>
          </a:blip>
          <a:stretch>
            <a:fillRect/>
          </a:stretch>
        </p:blipFill>
        <p:spPr>
          <a:xfrm>
            <a:off x="3865200" y="919750"/>
            <a:ext cx="4662427" cy="3408410"/>
          </a:xfrm>
          <a:prstGeom prst="snip1Rect">
            <a:avLst>
              <a:gd name="adj" fmla="val 16667"/>
            </a:avLst>
          </a:prstGeom>
        </p:spPr>
      </p:pic>
      <p:pic>
        <p:nvPicPr>
          <p:cNvPr id="2" name="Audio 1">
            <a:hlinkClick r:id="" action="ppaction://media"/>
          </p:cNvPr>
          <p:cNvPicPr>
            <a:picLocks noChangeAspect="1"/>
          </p:cNvPicPr>
          <p:nvPr>
            <a:audioFile r:link="rId3"/>
            <p:extLst>
              <p:ext uri="{DAA4B4D4-6D71-4841-9C94-3DE7FCFB9230}">
                <p14:media xmlns:p14="http://schemas.microsoft.com/office/powerpoint/2010/main" r:embed="rId2"/>
              </p:ext>
            </p:extLst>
          </p:nvPr>
        </p:nvPicPr>
        <p:blipFill>
          <a:blip r:embed="rId7"/>
          <a:stretch>
            <a:fillRect/>
          </a:stretch>
        </p:blipFill>
        <p:spPr>
          <a:xfrm>
            <a:off x="8504238" y="4503738"/>
            <a:ext cx="487362" cy="487362"/>
          </a:xfrm>
          <a:prstGeom prst="rect">
            <a:avLst/>
          </a:prstGeom>
        </p:spPr>
      </p:pic>
    </p:spTree>
    <p:custDataLst>
      <p:tags r:id="rId1"/>
    </p:custDataLst>
    <p:extLst>
      <p:ext uri="{BB962C8B-B14F-4D97-AF65-F5344CB8AC3E}">
        <p14:creationId xmlns:p14="http://schemas.microsoft.com/office/powerpoint/2010/main" val="2243277126"/>
      </p:ext>
    </p:extLst>
  </p:cSld>
  <p:clrMapOvr>
    <a:masterClrMapping/>
  </p:clrMapOvr>
  <p:transition spd="slow" advTm="9137">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par>
                    <p:cTn id="7" fill="hold">
                      <p:stCondLst>
                        <p:cond delay="indefinite"/>
                      </p:stCondLst>
                      <p:childTnLst>
                        <p:par>
                          <p:cTn id="8" fill="hold">
                            <p:stCondLst>
                              <p:cond delay="0"/>
                            </p:stCondLst>
                            <p:childTnLst>
                              <p:par>
                                <p:cTn id="9" presetID="42" presetClass="exit" presetSubtype="0" fill="hold" grpId="0" nodeType="clickEffect">
                                  <p:stCondLst>
                                    <p:cond delay="0"/>
                                  </p:stCondLst>
                                  <p:childTnLst>
                                    <p:animEffect transition="out" filter="fade">
                                      <p:cBhvr>
                                        <p:cTn id="10" dur="1000"/>
                                        <p:tgtEl>
                                          <p:spTgt spid="1842"/>
                                        </p:tgtEl>
                                      </p:cBhvr>
                                    </p:animEffect>
                                    <p:anim calcmode="lin" valueType="num">
                                      <p:cBhvr>
                                        <p:cTn id="11" dur="1000"/>
                                        <p:tgtEl>
                                          <p:spTgt spid="1842"/>
                                        </p:tgtEl>
                                        <p:attrNameLst>
                                          <p:attrName>ppt_x</p:attrName>
                                        </p:attrNameLst>
                                      </p:cBhvr>
                                      <p:tavLst>
                                        <p:tav tm="0">
                                          <p:val>
                                            <p:strVal val="ppt_x"/>
                                          </p:val>
                                        </p:tav>
                                        <p:tav tm="100000">
                                          <p:val>
                                            <p:strVal val="ppt_x"/>
                                          </p:val>
                                        </p:tav>
                                      </p:tavLst>
                                    </p:anim>
                                    <p:anim calcmode="lin" valueType="num">
                                      <p:cBhvr>
                                        <p:cTn id="12" dur="1000"/>
                                        <p:tgtEl>
                                          <p:spTgt spid="1842"/>
                                        </p:tgtEl>
                                        <p:attrNameLst>
                                          <p:attrName>ppt_y</p:attrName>
                                        </p:attrNameLst>
                                      </p:cBhvr>
                                      <p:tavLst>
                                        <p:tav tm="0">
                                          <p:val>
                                            <p:strVal val="ppt_y"/>
                                          </p:val>
                                        </p:tav>
                                        <p:tav tm="100000">
                                          <p:val>
                                            <p:strVal val="ppt_y+.1"/>
                                          </p:val>
                                        </p:tav>
                                      </p:tavLst>
                                    </p:anim>
                                    <p:set>
                                      <p:cBhvr>
                                        <p:cTn id="13" dur="1" fill="hold">
                                          <p:stCondLst>
                                            <p:cond delay="999"/>
                                          </p:stCondLst>
                                        </p:cTn>
                                        <p:tgtEl>
                                          <p:spTgt spid="1842"/>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26" presetClass="exit" presetSubtype="0" fill="hold" grpId="0" nodeType="clickEffect">
                                  <p:stCondLst>
                                    <p:cond delay="0"/>
                                  </p:stCondLst>
                                  <p:childTnLst>
                                    <p:animEffect transition="out" filter="wipe(down)">
                                      <p:cBhvr>
                                        <p:cTn id="17" dur="180" accel="50000">
                                          <p:stCondLst>
                                            <p:cond delay="1820"/>
                                          </p:stCondLst>
                                        </p:cTn>
                                        <p:tgtEl>
                                          <p:spTgt spid="1843">
                                            <p:txEl>
                                              <p:pRg st="0" end="0"/>
                                            </p:txEl>
                                          </p:spTgt>
                                        </p:tgtEl>
                                      </p:cBhvr>
                                    </p:animEffect>
                                    <p:anim calcmode="lin" valueType="num">
                                      <p:cBhvr>
                                        <p:cTn id="18" dur="1822" tmFilter="0,0; 0.14,0.31; 0.43,0.73; 0.71,0.91; 1.0,1.0">
                                          <p:stCondLst>
                                            <p:cond delay="0"/>
                                          </p:stCondLst>
                                        </p:cTn>
                                        <p:tgtEl>
                                          <p:spTgt spid="1843">
                                            <p:txEl>
                                              <p:pRg st="0" end="0"/>
                                            </p:txEl>
                                          </p:spTgt>
                                        </p:tgtEl>
                                        <p:attrNameLst>
                                          <p:attrName>ppt_x</p:attrName>
                                        </p:attrNameLst>
                                      </p:cBhvr>
                                      <p:tavLst>
                                        <p:tav tm="0">
                                          <p:val>
                                            <p:strVal val="ppt_x"/>
                                          </p:val>
                                        </p:tav>
                                        <p:tav tm="100000">
                                          <p:val>
                                            <p:strVal val="#ppt_x+0.25"/>
                                          </p:val>
                                        </p:tav>
                                      </p:tavLst>
                                    </p:anim>
                                    <p:anim calcmode="lin" valueType="num">
                                      <p:cBhvr>
                                        <p:cTn id="19" dur="178">
                                          <p:stCondLst>
                                            <p:cond delay="1822"/>
                                          </p:stCondLst>
                                        </p:cTn>
                                        <p:tgtEl>
                                          <p:spTgt spid="1843">
                                            <p:txEl>
                                              <p:pRg st="0" end="0"/>
                                            </p:txEl>
                                          </p:spTgt>
                                        </p:tgtEl>
                                        <p:attrNameLst>
                                          <p:attrName>ppt_x</p:attrName>
                                        </p:attrNameLst>
                                      </p:cBhvr>
                                      <p:tavLst>
                                        <p:tav tm="0">
                                          <p:val>
                                            <p:strVal val="ppt_x"/>
                                          </p:val>
                                        </p:tav>
                                        <p:tav tm="100000">
                                          <p:val>
                                            <p:strVal val="ppt_x"/>
                                          </p:val>
                                        </p:tav>
                                      </p:tavLst>
                                    </p:anim>
                                    <p:anim calcmode="lin" valueType="num">
                                      <p:cBhvr>
                                        <p:cTn id="20" dur="664" tmFilter="0.0,0.0;0.25,0.07;0.50,0.2;0.75,0.467;1.0,1.0">
                                          <p:stCondLst>
                                            <p:cond delay="0"/>
                                          </p:stCondLst>
                                        </p:cTn>
                                        <p:tgtEl>
                                          <p:spTgt spid="1843">
                                            <p:txEl>
                                              <p:pRg st="0" end="0"/>
                                            </p:txEl>
                                          </p:spTgt>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21" dur="664" tmFilter="0, 0; 0.125,0.2665; 0.25,0.4; 0.375,0.465; 0.5,0.5;  0.625,0.535; 0.75,0.6; 0.875,0.7335; 1,1">
                                          <p:stCondLst>
                                            <p:cond delay="664"/>
                                          </p:stCondLst>
                                        </p:cTn>
                                        <p:tgtEl>
                                          <p:spTgt spid="1843">
                                            <p:txEl>
                                              <p:pRg st="0" end="0"/>
                                            </p:txEl>
                                          </p:spTgt>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22" dur="332" tmFilter="0, 0; 0.125,0.2665; 0.25,0.4; 0.375,0.465; 0.5,0.5;  0.625,0.535; 0.75,0.6; 0.875,0.7335; 1,1">
                                          <p:stCondLst>
                                            <p:cond delay="1324"/>
                                          </p:stCondLst>
                                        </p:cTn>
                                        <p:tgtEl>
                                          <p:spTgt spid="1843">
                                            <p:txEl>
                                              <p:pRg st="0" end="0"/>
                                            </p:txEl>
                                          </p:spTgt>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23" dur="164" tmFilter="0, 0; 0.125,0.2665; 0.25,0.4; 0.375,0.465; 0.5,0.5;  0.625,0.535; 0.75,0.6; 0.875,0.7335; 1,1">
                                          <p:stCondLst>
                                            <p:cond delay="1656"/>
                                          </p:stCondLst>
                                        </p:cTn>
                                        <p:tgtEl>
                                          <p:spTgt spid="1843">
                                            <p:txEl>
                                              <p:pRg st="0" end="0"/>
                                            </p:txEl>
                                          </p:spTgt>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24" dur="180" accel="50000">
                                          <p:stCondLst>
                                            <p:cond delay="1820"/>
                                          </p:stCondLst>
                                        </p:cTn>
                                        <p:tgtEl>
                                          <p:spTgt spid="1843">
                                            <p:txEl>
                                              <p:pRg st="0" end="0"/>
                                            </p:txEl>
                                          </p:spTgt>
                                        </p:tgtEl>
                                        <p:attrNameLst>
                                          <p:attrName>ppt_y</p:attrName>
                                        </p:attrNameLst>
                                      </p:cBhvr>
                                      <p:tavLst>
                                        <p:tav tm="0">
                                          <p:val>
                                            <p:strVal val="ppt_y"/>
                                          </p:val>
                                        </p:tav>
                                        <p:tav tm="100000">
                                          <p:val>
                                            <p:strVal val="ppt_y+ppt_h"/>
                                          </p:val>
                                        </p:tav>
                                      </p:tavLst>
                                    </p:anim>
                                    <p:animScale>
                                      <p:cBhvr>
                                        <p:cTn id="25" dur="26">
                                          <p:stCondLst>
                                            <p:cond delay="620"/>
                                          </p:stCondLst>
                                        </p:cTn>
                                        <p:tgtEl>
                                          <p:spTgt spid="1843">
                                            <p:txEl>
                                              <p:pRg st="0" end="0"/>
                                            </p:txEl>
                                          </p:spTgt>
                                        </p:tgtEl>
                                      </p:cBhvr>
                                      <p:to x="100000" y="60000"/>
                                    </p:animScale>
                                    <p:animScale>
                                      <p:cBhvr>
                                        <p:cTn id="26" dur="166" decel="50000">
                                          <p:stCondLst>
                                            <p:cond delay="646"/>
                                          </p:stCondLst>
                                        </p:cTn>
                                        <p:tgtEl>
                                          <p:spTgt spid="1843">
                                            <p:txEl>
                                              <p:pRg st="0" end="0"/>
                                            </p:txEl>
                                          </p:spTgt>
                                        </p:tgtEl>
                                      </p:cBhvr>
                                      <p:to x="100000" y="100000"/>
                                    </p:animScale>
                                    <p:animScale>
                                      <p:cBhvr>
                                        <p:cTn id="27" dur="26">
                                          <p:stCondLst>
                                            <p:cond delay="1312"/>
                                          </p:stCondLst>
                                        </p:cTn>
                                        <p:tgtEl>
                                          <p:spTgt spid="1843">
                                            <p:txEl>
                                              <p:pRg st="0" end="0"/>
                                            </p:txEl>
                                          </p:spTgt>
                                        </p:tgtEl>
                                      </p:cBhvr>
                                      <p:to x="100000" y="80000"/>
                                    </p:animScale>
                                    <p:animScale>
                                      <p:cBhvr>
                                        <p:cTn id="28" dur="166" decel="50000">
                                          <p:stCondLst>
                                            <p:cond delay="1338"/>
                                          </p:stCondLst>
                                        </p:cTn>
                                        <p:tgtEl>
                                          <p:spTgt spid="1843">
                                            <p:txEl>
                                              <p:pRg st="0" end="0"/>
                                            </p:txEl>
                                          </p:spTgt>
                                        </p:tgtEl>
                                      </p:cBhvr>
                                      <p:to x="100000" y="100000"/>
                                    </p:animScale>
                                    <p:animScale>
                                      <p:cBhvr>
                                        <p:cTn id="29" dur="26">
                                          <p:stCondLst>
                                            <p:cond delay="1642"/>
                                          </p:stCondLst>
                                        </p:cTn>
                                        <p:tgtEl>
                                          <p:spTgt spid="1843">
                                            <p:txEl>
                                              <p:pRg st="0" end="0"/>
                                            </p:txEl>
                                          </p:spTgt>
                                        </p:tgtEl>
                                      </p:cBhvr>
                                      <p:to x="100000" y="90000"/>
                                    </p:animScale>
                                    <p:animScale>
                                      <p:cBhvr>
                                        <p:cTn id="30" dur="166" decel="50000">
                                          <p:stCondLst>
                                            <p:cond delay="1668"/>
                                          </p:stCondLst>
                                        </p:cTn>
                                        <p:tgtEl>
                                          <p:spTgt spid="1843">
                                            <p:txEl>
                                              <p:pRg st="0" end="0"/>
                                            </p:txEl>
                                          </p:spTgt>
                                        </p:tgtEl>
                                      </p:cBhvr>
                                      <p:to x="100000" y="100000"/>
                                    </p:animScale>
                                    <p:animScale>
                                      <p:cBhvr>
                                        <p:cTn id="31" dur="26">
                                          <p:stCondLst>
                                            <p:cond delay="1808"/>
                                          </p:stCondLst>
                                        </p:cTn>
                                        <p:tgtEl>
                                          <p:spTgt spid="1843">
                                            <p:txEl>
                                              <p:pRg st="0" end="0"/>
                                            </p:txEl>
                                          </p:spTgt>
                                        </p:tgtEl>
                                      </p:cBhvr>
                                      <p:to x="100000" y="95000"/>
                                    </p:animScale>
                                    <p:animScale>
                                      <p:cBhvr>
                                        <p:cTn id="32" dur="166" decel="50000">
                                          <p:stCondLst>
                                            <p:cond delay="1834"/>
                                          </p:stCondLst>
                                        </p:cTn>
                                        <p:tgtEl>
                                          <p:spTgt spid="1843">
                                            <p:txEl>
                                              <p:pRg st="0" end="0"/>
                                            </p:txEl>
                                          </p:spTgt>
                                        </p:tgtEl>
                                      </p:cBhvr>
                                      <p:to x="100000" y="100000"/>
                                    </p:animScale>
                                    <p:set>
                                      <p:cBhvr>
                                        <p:cTn id="33" dur="1" fill="hold">
                                          <p:stCondLst>
                                            <p:cond delay="1999"/>
                                          </p:stCondLst>
                                        </p:cTn>
                                        <p:tgtEl>
                                          <p:spTgt spid="1843">
                                            <p:txEl>
                                              <p:pRg st="0" end="0"/>
                                            </p:txEl>
                                          </p:spTgt>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31" presetClass="entr" presetSubtype="0" fill="hold" nodeType="clickEffect">
                                  <p:stCondLst>
                                    <p:cond delay="0"/>
                                  </p:stCondLst>
                                  <p:childTnLst>
                                    <p:set>
                                      <p:cBhvr>
                                        <p:cTn id="37" dur="1" fill="hold">
                                          <p:stCondLst>
                                            <p:cond delay="0"/>
                                          </p:stCondLst>
                                        </p:cTn>
                                        <p:tgtEl>
                                          <p:spTgt spid="1852"/>
                                        </p:tgtEl>
                                        <p:attrNameLst>
                                          <p:attrName>style.visibility</p:attrName>
                                        </p:attrNameLst>
                                      </p:cBhvr>
                                      <p:to>
                                        <p:strVal val="visible"/>
                                      </p:to>
                                    </p:set>
                                    <p:anim calcmode="lin" valueType="num">
                                      <p:cBhvr>
                                        <p:cTn id="38" dur="1000" fill="hold"/>
                                        <p:tgtEl>
                                          <p:spTgt spid="1852"/>
                                        </p:tgtEl>
                                        <p:attrNameLst>
                                          <p:attrName>ppt_w</p:attrName>
                                        </p:attrNameLst>
                                      </p:cBhvr>
                                      <p:tavLst>
                                        <p:tav tm="0">
                                          <p:val>
                                            <p:fltVal val="0"/>
                                          </p:val>
                                        </p:tav>
                                        <p:tav tm="100000">
                                          <p:val>
                                            <p:strVal val="#ppt_w"/>
                                          </p:val>
                                        </p:tav>
                                      </p:tavLst>
                                    </p:anim>
                                    <p:anim calcmode="lin" valueType="num">
                                      <p:cBhvr>
                                        <p:cTn id="39" dur="1000" fill="hold"/>
                                        <p:tgtEl>
                                          <p:spTgt spid="1852"/>
                                        </p:tgtEl>
                                        <p:attrNameLst>
                                          <p:attrName>ppt_h</p:attrName>
                                        </p:attrNameLst>
                                      </p:cBhvr>
                                      <p:tavLst>
                                        <p:tav tm="0">
                                          <p:val>
                                            <p:fltVal val="0"/>
                                          </p:val>
                                        </p:tav>
                                        <p:tav tm="100000">
                                          <p:val>
                                            <p:strVal val="#ppt_h"/>
                                          </p:val>
                                        </p:tav>
                                      </p:tavLst>
                                    </p:anim>
                                    <p:anim calcmode="lin" valueType="num">
                                      <p:cBhvr>
                                        <p:cTn id="40" dur="1000" fill="hold"/>
                                        <p:tgtEl>
                                          <p:spTgt spid="1852"/>
                                        </p:tgtEl>
                                        <p:attrNameLst>
                                          <p:attrName>style.rotation</p:attrName>
                                        </p:attrNameLst>
                                      </p:cBhvr>
                                      <p:tavLst>
                                        <p:tav tm="0">
                                          <p:val>
                                            <p:fltVal val="90"/>
                                          </p:val>
                                        </p:tav>
                                        <p:tav tm="100000">
                                          <p:val>
                                            <p:fltVal val="0"/>
                                          </p:val>
                                        </p:tav>
                                      </p:tavLst>
                                    </p:anim>
                                    <p:animEffect transition="in" filter="fade">
                                      <p:cBhvr>
                                        <p:cTn id="41" dur="1000"/>
                                        <p:tgtEl>
                                          <p:spTgt spid="1852"/>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42" fill="hold" display="0">
                  <p:stCondLst>
                    <p:cond delay="indefinite"/>
                  </p:stCondLst>
                  <p:endCondLst>
                    <p:cond evt="onStopAudio" delay="0">
                      <p:tgtEl>
                        <p:sldTgt/>
                      </p:tgtEl>
                    </p:cond>
                  </p:endCondLst>
                </p:cTn>
                <p:tgtEl>
                  <p:spTgt spid="2"/>
                </p:tgtEl>
              </p:cMediaNode>
            </p:audio>
          </p:childTnLst>
        </p:cTn>
      </p:par>
    </p:tnLst>
    <p:bldLst>
      <p:bldP spid="1842" grpId="0"/>
      <p:bldP spid="184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uniqueness</a:t>
            </a:r>
            <a:endParaRPr lang="en-US" dirty="0"/>
          </a:p>
        </p:txBody>
      </p:sp>
      <p:sp>
        <p:nvSpPr>
          <p:cNvPr id="3" name="Subtitle 2"/>
          <p:cNvSpPr>
            <a:spLocks noGrp="1"/>
          </p:cNvSpPr>
          <p:nvPr>
            <p:ph type="subTitle" idx="1"/>
          </p:nvPr>
        </p:nvSpPr>
        <p:spPr/>
        <p:txBody>
          <a:bodyPr/>
          <a:lstStyle/>
          <a:p>
            <a:pPr>
              <a:buFont typeface="Arial" panose="020B0604020202020204" pitchFamily="34" charset="0"/>
              <a:buChar char="•"/>
            </a:pPr>
            <a:r>
              <a:rPr lang="en-US" dirty="0" smtClean="0"/>
              <a:t>  </a:t>
            </a:r>
            <a:r>
              <a:rPr lang="en-US" b="1" i="1" dirty="0" smtClean="0"/>
              <a:t>Preferences</a:t>
            </a:r>
            <a:endParaRPr lang="en-US" dirty="0" smtClean="0"/>
          </a:p>
          <a:p>
            <a:r>
              <a:rPr lang="en-US" dirty="0" smtClean="0"/>
              <a:t>We provide </a:t>
            </a:r>
            <a:r>
              <a:rPr lang="en-US" dirty="0" err="1" smtClean="0"/>
              <a:t>numeorous</a:t>
            </a:r>
            <a:r>
              <a:rPr lang="en-US" dirty="0" smtClean="0"/>
              <a:t> categories so the user might find his </a:t>
            </a:r>
            <a:r>
              <a:rPr lang="en-US" dirty="0" err="1" smtClean="0"/>
              <a:t>favourite</a:t>
            </a:r>
            <a:r>
              <a:rPr lang="en-US" dirty="0" smtClean="0"/>
              <a:t> or interest in his/her favorite category</a:t>
            </a:r>
          </a:p>
        </p:txBody>
      </p:sp>
      <p:sp>
        <p:nvSpPr>
          <p:cNvPr id="4" name="Subtitle 3"/>
          <p:cNvSpPr>
            <a:spLocks noGrp="1"/>
          </p:cNvSpPr>
          <p:nvPr>
            <p:ph type="subTitle" idx="2"/>
          </p:nvPr>
        </p:nvSpPr>
        <p:spPr/>
        <p:txBody>
          <a:bodyPr/>
          <a:lstStyle/>
          <a:p>
            <a:pPr>
              <a:buFont typeface="Arial" panose="020B0604020202020204" pitchFamily="34" charset="0"/>
              <a:buChar char="•"/>
            </a:pPr>
            <a:r>
              <a:rPr lang="en-US" b="1" i="1" dirty="0" smtClean="0"/>
              <a:t>Personalization</a:t>
            </a:r>
          </a:p>
          <a:p>
            <a:r>
              <a:rPr lang="en-US" dirty="0" smtClean="0"/>
              <a:t>We request the user to provide their credentials to have their favorite articles personalized to one’s own interest.</a:t>
            </a:r>
            <a:endParaRPr lang="en-US" dirty="0"/>
          </a:p>
        </p:txBody>
      </p:sp>
      <p:pic>
        <p:nvPicPr>
          <p:cNvPr id="5" name="Audio 4">
            <a:hlinkClick r:id="" action="ppaction://media"/>
          </p:cNvPr>
          <p:cNvPicPr>
            <a:picLocks noChangeAspect="1"/>
          </p:cNvPicPr>
          <p:nvPr>
            <a:audioFile r:link="rId3"/>
            <p:extLst>
              <p:ext uri="{DAA4B4D4-6D71-4841-9C94-3DE7FCFB9230}">
                <p14:media xmlns:p14="http://schemas.microsoft.com/office/powerpoint/2010/main" r:embed="rId2"/>
              </p:ext>
            </p:extLst>
          </p:nvPr>
        </p:nvPicPr>
        <p:blipFill>
          <a:blip r:embed="rId5"/>
          <a:stretch>
            <a:fillRect/>
          </a:stretch>
        </p:blipFill>
        <p:spPr>
          <a:xfrm>
            <a:off x="8504238" y="4503738"/>
            <a:ext cx="487362" cy="487362"/>
          </a:xfrm>
          <a:prstGeom prst="rect">
            <a:avLst/>
          </a:prstGeom>
        </p:spPr>
      </p:pic>
    </p:spTree>
    <p:custDataLst>
      <p:tags r:id="rId1"/>
    </p:custDataLst>
    <p:extLst>
      <p:ext uri="{BB962C8B-B14F-4D97-AF65-F5344CB8AC3E}">
        <p14:creationId xmlns:p14="http://schemas.microsoft.com/office/powerpoint/2010/main" val="213637659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13088">
        <p15:prstTrans prst="airplane"/>
      </p:transition>
    </mc:Choice>
    <mc:Fallback>
      <p:transition spd="slow" advTm="13088">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par>
                    <p:cTn id="7" fill="hold">
                      <p:stCondLst>
                        <p:cond delay="indefinite"/>
                      </p:stCondLst>
                      <p:childTnLst>
                        <p:par>
                          <p:cTn id="8" fill="hold">
                            <p:stCondLst>
                              <p:cond delay="0"/>
                            </p:stCondLst>
                            <p:childTnLst>
                              <p:par>
                                <p:cTn id="9" presetID="32" presetClass="emph" presetSubtype="0" fill="hold" grpId="0" nodeType="clickEffect">
                                  <p:stCondLst>
                                    <p:cond delay="0"/>
                                  </p:stCondLst>
                                  <p:childTnLst>
                                    <p:animRot by="120000">
                                      <p:cBhvr>
                                        <p:cTn id="10" dur="100" fill="hold">
                                          <p:stCondLst>
                                            <p:cond delay="0"/>
                                          </p:stCondLst>
                                        </p:cTn>
                                        <p:tgtEl>
                                          <p:spTgt spid="2"/>
                                        </p:tgtEl>
                                        <p:attrNameLst>
                                          <p:attrName>r</p:attrName>
                                        </p:attrNameLst>
                                      </p:cBhvr>
                                    </p:animRot>
                                    <p:animRot by="-240000">
                                      <p:cBhvr>
                                        <p:cTn id="11" dur="200" fill="hold">
                                          <p:stCondLst>
                                            <p:cond delay="200"/>
                                          </p:stCondLst>
                                        </p:cTn>
                                        <p:tgtEl>
                                          <p:spTgt spid="2"/>
                                        </p:tgtEl>
                                        <p:attrNameLst>
                                          <p:attrName>r</p:attrName>
                                        </p:attrNameLst>
                                      </p:cBhvr>
                                    </p:animRot>
                                    <p:animRot by="240000">
                                      <p:cBhvr>
                                        <p:cTn id="12" dur="200" fill="hold">
                                          <p:stCondLst>
                                            <p:cond delay="400"/>
                                          </p:stCondLst>
                                        </p:cTn>
                                        <p:tgtEl>
                                          <p:spTgt spid="2"/>
                                        </p:tgtEl>
                                        <p:attrNameLst>
                                          <p:attrName>r</p:attrName>
                                        </p:attrNameLst>
                                      </p:cBhvr>
                                    </p:animRot>
                                    <p:animRot by="-240000">
                                      <p:cBhvr>
                                        <p:cTn id="13" dur="200" fill="hold">
                                          <p:stCondLst>
                                            <p:cond delay="600"/>
                                          </p:stCondLst>
                                        </p:cTn>
                                        <p:tgtEl>
                                          <p:spTgt spid="2"/>
                                        </p:tgtEl>
                                        <p:attrNameLst>
                                          <p:attrName>r</p:attrName>
                                        </p:attrNameLst>
                                      </p:cBhvr>
                                    </p:animRot>
                                    <p:animRot by="120000">
                                      <p:cBhvr>
                                        <p:cTn id="14" dur="200" fill="hold">
                                          <p:stCondLst>
                                            <p:cond delay="800"/>
                                          </p:stCondLst>
                                        </p:cTn>
                                        <p:tgtEl>
                                          <p:spTgt spid="2"/>
                                        </p:tgtEl>
                                        <p:attrNameLst>
                                          <p:attrName>r</p:attrName>
                                        </p:attrNameLst>
                                      </p:cBhvr>
                                    </p:animRot>
                                  </p:childTnLst>
                                </p:cTn>
                              </p:par>
                            </p:childTnLst>
                          </p:cTn>
                        </p:par>
                      </p:childTnLst>
                    </p:cTn>
                  </p:par>
                  <p:par>
                    <p:cTn id="15" fill="hold">
                      <p:stCondLst>
                        <p:cond delay="indefinite"/>
                      </p:stCondLst>
                      <p:childTnLst>
                        <p:par>
                          <p:cTn id="16" fill="hold">
                            <p:stCondLst>
                              <p:cond delay="0"/>
                            </p:stCondLst>
                            <p:childTnLst>
                              <p:par>
                                <p:cTn id="17" presetID="15" presetClass="emph" presetSubtype="0" grpId="0" nodeType="clickEffect">
                                  <p:stCondLst>
                                    <p:cond delay="0"/>
                                  </p:stCondLst>
                                  <p:iterate type="lt">
                                    <p:tmAbs val="25"/>
                                  </p:iterate>
                                  <p:childTnLst>
                                    <p:set>
                                      <p:cBhvr override="childStyle">
                                        <p:cTn id="18" dur="indefinite"/>
                                        <p:tgtEl>
                                          <p:spTgt spid="4">
                                            <p:txEl>
                                              <p:pRg st="0" end="0"/>
                                            </p:txEl>
                                          </p:spTgt>
                                        </p:tgtEl>
                                        <p:attrNameLst>
                                          <p:attrName>style.fontWeight</p:attrName>
                                        </p:attrNameLst>
                                      </p:cBhvr>
                                      <p:to>
                                        <p:strVal val="bold"/>
                                      </p:to>
                                    </p:set>
                                  </p:childTnLst>
                                </p:cTn>
                              </p:par>
                            </p:childTnLst>
                          </p:cTn>
                        </p:par>
                      </p:childTnLst>
                    </p:cTn>
                  </p:par>
                  <p:par>
                    <p:cTn id="19" fill="hold">
                      <p:stCondLst>
                        <p:cond delay="indefinite"/>
                      </p:stCondLst>
                      <p:childTnLst>
                        <p:par>
                          <p:cTn id="20" fill="hold">
                            <p:stCondLst>
                              <p:cond delay="0"/>
                            </p:stCondLst>
                            <p:childTnLst>
                              <p:par>
                                <p:cTn id="21" presetID="15" presetClass="emph" presetSubtype="0" grpId="0" nodeType="clickEffect">
                                  <p:stCondLst>
                                    <p:cond delay="0"/>
                                  </p:stCondLst>
                                  <p:iterate type="lt">
                                    <p:tmAbs val="25"/>
                                  </p:iterate>
                                  <p:childTnLst>
                                    <p:set>
                                      <p:cBhvr override="childStyle">
                                        <p:cTn id="22" dur="indefinite"/>
                                        <p:tgtEl>
                                          <p:spTgt spid="4">
                                            <p:txEl>
                                              <p:pRg st="1" end="1"/>
                                            </p:txEl>
                                          </p:spTgt>
                                        </p:tgtEl>
                                        <p:attrNameLst>
                                          <p:attrName>style.fontWeight</p:attrName>
                                        </p:attrNameLst>
                                      </p:cBhvr>
                                      <p:to>
                                        <p:strVal val="bold"/>
                                      </p:to>
                                    </p:set>
                                  </p:childTnLst>
                                </p:cTn>
                              </p:par>
                            </p:childTnLst>
                          </p:cTn>
                        </p:par>
                      </p:childTnLst>
                    </p:cTn>
                  </p:par>
                  <p:par>
                    <p:cTn id="23" fill="hold">
                      <p:stCondLst>
                        <p:cond delay="indefinite"/>
                      </p:stCondLst>
                      <p:childTnLst>
                        <p:par>
                          <p:cTn id="24" fill="hold">
                            <p:stCondLst>
                              <p:cond delay="0"/>
                            </p:stCondLst>
                            <p:childTnLst>
                              <p:par>
                                <p:cTn id="25" presetID="32" presetClass="emph" presetSubtype="0" fill="hold" grpId="0" nodeType="clickEffect">
                                  <p:stCondLst>
                                    <p:cond delay="0"/>
                                  </p:stCondLst>
                                  <p:childTnLst>
                                    <p:animRot by="120000">
                                      <p:cBhvr>
                                        <p:cTn id="26" dur="100" fill="hold">
                                          <p:stCondLst>
                                            <p:cond delay="0"/>
                                          </p:stCondLst>
                                        </p:cTn>
                                        <p:tgtEl>
                                          <p:spTgt spid="3">
                                            <p:txEl>
                                              <p:pRg st="0" end="0"/>
                                            </p:txEl>
                                          </p:spTgt>
                                        </p:tgtEl>
                                        <p:attrNameLst>
                                          <p:attrName>r</p:attrName>
                                        </p:attrNameLst>
                                      </p:cBhvr>
                                    </p:animRot>
                                    <p:animRot by="-240000">
                                      <p:cBhvr>
                                        <p:cTn id="27" dur="200" fill="hold">
                                          <p:stCondLst>
                                            <p:cond delay="200"/>
                                          </p:stCondLst>
                                        </p:cTn>
                                        <p:tgtEl>
                                          <p:spTgt spid="3">
                                            <p:txEl>
                                              <p:pRg st="0" end="0"/>
                                            </p:txEl>
                                          </p:spTgt>
                                        </p:tgtEl>
                                        <p:attrNameLst>
                                          <p:attrName>r</p:attrName>
                                        </p:attrNameLst>
                                      </p:cBhvr>
                                    </p:animRot>
                                    <p:animRot by="240000">
                                      <p:cBhvr>
                                        <p:cTn id="28" dur="200" fill="hold">
                                          <p:stCondLst>
                                            <p:cond delay="400"/>
                                          </p:stCondLst>
                                        </p:cTn>
                                        <p:tgtEl>
                                          <p:spTgt spid="3">
                                            <p:txEl>
                                              <p:pRg st="0" end="0"/>
                                            </p:txEl>
                                          </p:spTgt>
                                        </p:tgtEl>
                                        <p:attrNameLst>
                                          <p:attrName>r</p:attrName>
                                        </p:attrNameLst>
                                      </p:cBhvr>
                                    </p:animRot>
                                    <p:animRot by="-240000">
                                      <p:cBhvr>
                                        <p:cTn id="29" dur="200" fill="hold">
                                          <p:stCondLst>
                                            <p:cond delay="600"/>
                                          </p:stCondLst>
                                        </p:cTn>
                                        <p:tgtEl>
                                          <p:spTgt spid="3">
                                            <p:txEl>
                                              <p:pRg st="0" end="0"/>
                                            </p:txEl>
                                          </p:spTgt>
                                        </p:tgtEl>
                                        <p:attrNameLst>
                                          <p:attrName>r</p:attrName>
                                        </p:attrNameLst>
                                      </p:cBhvr>
                                    </p:animRot>
                                    <p:animRot by="120000">
                                      <p:cBhvr>
                                        <p:cTn id="30" dur="200" fill="hold">
                                          <p:stCondLst>
                                            <p:cond delay="800"/>
                                          </p:stCondLst>
                                        </p:cTn>
                                        <p:tgtEl>
                                          <p:spTgt spid="3">
                                            <p:txEl>
                                              <p:pRg st="0" end="0"/>
                                            </p:txEl>
                                          </p:spTgt>
                                        </p:tgtEl>
                                        <p:attrNameLst>
                                          <p:attrName>r</p:attrName>
                                        </p:attrNameLst>
                                      </p:cBhvr>
                                    </p:animRot>
                                  </p:childTnLst>
                                </p:cTn>
                              </p:par>
                            </p:childTnLst>
                          </p:cTn>
                        </p:par>
                      </p:childTnLst>
                    </p:cTn>
                  </p:par>
                  <p:par>
                    <p:cTn id="31" fill="hold">
                      <p:stCondLst>
                        <p:cond delay="indefinite"/>
                      </p:stCondLst>
                      <p:childTnLst>
                        <p:par>
                          <p:cTn id="32" fill="hold">
                            <p:stCondLst>
                              <p:cond delay="0"/>
                            </p:stCondLst>
                            <p:childTnLst>
                              <p:par>
                                <p:cTn id="33" presetID="32" presetClass="emph" presetSubtype="0" fill="hold" grpId="0" nodeType="clickEffect">
                                  <p:stCondLst>
                                    <p:cond delay="0"/>
                                  </p:stCondLst>
                                  <p:childTnLst>
                                    <p:animRot by="120000">
                                      <p:cBhvr>
                                        <p:cTn id="34" dur="100" fill="hold">
                                          <p:stCondLst>
                                            <p:cond delay="0"/>
                                          </p:stCondLst>
                                        </p:cTn>
                                        <p:tgtEl>
                                          <p:spTgt spid="3">
                                            <p:txEl>
                                              <p:pRg st="1" end="1"/>
                                            </p:txEl>
                                          </p:spTgt>
                                        </p:tgtEl>
                                        <p:attrNameLst>
                                          <p:attrName>r</p:attrName>
                                        </p:attrNameLst>
                                      </p:cBhvr>
                                    </p:animRot>
                                    <p:animRot by="-240000">
                                      <p:cBhvr>
                                        <p:cTn id="35" dur="200" fill="hold">
                                          <p:stCondLst>
                                            <p:cond delay="200"/>
                                          </p:stCondLst>
                                        </p:cTn>
                                        <p:tgtEl>
                                          <p:spTgt spid="3">
                                            <p:txEl>
                                              <p:pRg st="1" end="1"/>
                                            </p:txEl>
                                          </p:spTgt>
                                        </p:tgtEl>
                                        <p:attrNameLst>
                                          <p:attrName>r</p:attrName>
                                        </p:attrNameLst>
                                      </p:cBhvr>
                                    </p:animRot>
                                    <p:animRot by="240000">
                                      <p:cBhvr>
                                        <p:cTn id="36" dur="200" fill="hold">
                                          <p:stCondLst>
                                            <p:cond delay="400"/>
                                          </p:stCondLst>
                                        </p:cTn>
                                        <p:tgtEl>
                                          <p:spTgt spid="3">
                                            <p:txEl>
                                              <p:pRg st="1" end="1"/>
                                            </p:txEl>
                                          </p:spTgt>
                                        </p:tgtEl>
                                        <p:attrNameLst>
                                          <p:attrName>r</p:attrName>
                                        </p:attrNameLst>
                                      </p:cBhvr>
                                    </p:animRot>
                                    <p:animRot by="-240000">
                                      <p:cBhvr>
                                        <p:cTn id="37" dur="200" fill="hold">
                                          <p:stCondLst>
                                            <p:cond delay="600"/>
                                          </p:stCondLst>
                                        </p:cTn>
                                        <p:tgtEl>
                                          <p:spTgt spid="3">
                                            <p:txEl>
                                              <p:pRg st="1" end="1"/>
                                            </p:txEl>
                                          </p:spTgt>
                                        </p:tgtEl>
                                        <p:attrNameLst>
                                          <p:attrName>r</p:attrName>
                                        </p:attrNameLst>
                                      </p:cBhvr>
                                    </p:animRot>
                                    <p:animRot by="120000">
                                      <p:cBhvr>
                                        <p:cTn id="38" dur="200" fill="hold">
                                          <p:stCondLst>
                                            <p:cond delay="800"/>
                                          </p:stCondLst>
                                        </p:cTn>
                                        <p:tgtEl>
                                          <p:spTgt spid="3">
                                            <p:txEl>
                                              <p:pRg st="1" end="1"/>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39" fill="hold" display="0">
                  <p:stCondLst>
                    <p:cond delay="indefinite"/>
                  </p:stCondLst>
                  <p:endCondLst>
                    <p:cond evt="onStopAudio" delay="0">
                      <p:tgtEl>
                        <p:sldTgt/>
                      </p:tgtEl>
                    </p:cond>
                  </p:endCondLst>
                </p:cTn>
                <p:tgtEl>
                  <p:spTgt spid="5"/>
                </p:tgtEl>
              </p:cMediaNode>
            </p:audio>
          </p:childTnLst>
        </p:cTn>
      </p:par>
    </p:tnLst>
    <p:bldLst>
      <p:bldP spid="2" grpId="0"/>
      <p:bldP spid="3" grpId="0" build="p"/>
      <p:bldP spid="4"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8|3.7"/>
</p:tagLst>
</file>

<file path=ppt/tags/tag2.xml><?xml version="1.0" encoding="utf-8"?>
<p:tagLst xmlns:a="http://schemas.openxmlformats.org/drawingml/2006/main" xmlns:r="http://schemas.openxmlformats.org/officeDocument/2006/relationships" xmlns:p="http://schemas.openxmlformats.org/presentationml/2006/main">
  <p:tag name="TIMING" val="|1.8|2.3"/>
</p:tagLst>
</file>

<file path=ppt/tags/tag3.xml><?xml version="1.0" encoding="utf-8"?>
<p:tagLst xmlns:a="http://schemas.openxmlformats.org/drawingml/2006/main" xmlns:r="http://schemas.openxmlformats.org/officeDocument/2006/relationships" xmlns:p="http://schemas.openxmlformats.org/presentationml/2006/main">
  <p:tag name="TIMING" val="|0.4|2.7"/>
</p:tagLst>
</file>

<file path=ppt/tags/tag4.xml><?xml version="1.0" encoding="utf-8"?>
<p:tagLst xmlns:a="http://schemas.openxmlformats.org/drawingml/2006/main" xmlns:r="http://schemas.openxmlformats.org/officeDocument/2006/relationships" xmlns:p="http://schemas.openxmlformats.org/presentationml/2006/main">
  <p:tag name="TIMING" val="|1.6|1.7"/>
</p:tagLst>
</file>

<file path=ppt/tags/tag5.xml><?xml version="1.0" encoding="utf-8"?>
<p:tagLst xmlns:a="http://schemas.openxmlformats.org/drawingml/2006/main" xmlns:r="http://schemas.openxmlformats.org/officeDocument/2006/relationships" xmlns:p="http://schemas.openxmlformats.org/presentationml/2006/main">
  <p:tag name="TIMING" val="|1.4|1.6|5.4"/>
</p:tagLst>
</file>

<file path=ppt/tags/tag6.xml><?xml version="1.0" encoding="utf-8"?>
<p:tagLst xmlns:a="http://schemas.openxmlformats.org/drawingml/2006/main" xmlns:r="http://schemas.openxmlformats.org/officeDocument/2006/relationships" xmlns:p="http://schemas.openxmlformats.org/presentationml/2006/main">
  <p:tag name="TIMING" val="|1.1|0.8|4.7"/>
</p:tagLst>
</file>

<file path=ppt/tags/tag7.xml><?xml version="1.0" encoding="utf-8"?>
<p:tagLst xmlns:a="http://schemas.openxmlformats.org/drawingml/2006/main" xmlns:r="http://schemas.openxmlformats.org/officeDocument/2006/relationships" xmlns:p="http://schemas.openxmlformats.org/presentationml/2006/main">
  <p:tag name="TIMING" val="|4|1.6|0.2"/>
</p:tagLst>
</file>

<file path=ppt/tags/tag8.xml><?xml version="1.0" encoding="utf-8"?>
<p:tagLst xmlns:a="http://schemas.openxmlformats.org/drawingml/2006/main" xmlns:r="http://schemas.openxmlformats.org/officeDocument/2006/relationships" xmlns:p="http://schemas.openxmlformats.org/presentationml/2006/main">
  <p:tag name="TIMING" val="|1.6|2.6|1.3|4.2|1.6"/>
</p:tagLst>
</file>

<file path=ppt/theme/theme1.xml><?xml version="1.0" encoding="utf-8"?>
<a:theme xmlns:a="http://schemas.openxmlformats.org/drawingml/2006/main"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383</TotalTime>
  <Words>351</Words>
  <Application>Microsoft Office PowerPoint</Application>
  <PresentationFormat>On-screen Show (16:9)</PresentationFormat>
  <Paragraphs>29</Paragraphs>
  <Slides>13</Slides>
  <Notes>10</Notes>
  <HiddenSlides>0</HiddenSlides>
  <MMClips>13</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Poppins</vt:lpstr>
      <vt:lpstr>Arial</vt:lpstr>
      <vt:lpstr>Open Sans</vt:lpstr>
      <vt:lpstr>IBM Plex Mono</vt:lpstr>
      <vt:lpstr>Introduction to Coding Workshop by Slidesgo</vt:lpstr>
      <vt:lpstr>Introduction to Validz News</vt:lpstr>
      <vt:lpstr>Introduction</vt:lpstr>
      <vt:lpstr>—Someone Famous</vt:lpstr>
      <vt:lpstr>The Problem</vt:lpstr>
      <vt:lpstr>The Solution</vt:lpstr>
      <vt:lpstr>How we do it!</vt:lpstr>
      <vt:lpstr>How the user does it</vt:lpstr>
      <vt:lpstr>How to do it (…cont)</vt:lpstr>
      <vt:lpstr>Our uniqueness</vt:lpstr>
      <vt:lpstr>2,500,000+</vt:lpstr>
      <vt:lpstr>Time for Demo</vt:lpstr>
      <vt:lpstr>Question and Answer</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Validz News</dc:title>
  <dc:creator>MN Technology Group</dc:creator>
  <cp:lastModifiedBy>MN Technology Group</cp:lastModifiedBy>
  <cp:revision>22</cp:revision>
  <dcterms:modified xsi:type="dcterms:W3CDTF">2023-10-03T22:40:32Z</dcterms:modified>
</cp:coreProperties>
</file>