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60" r:id="rId3"/>
    <p:sldId id="261" r:id="rId4"/>
    <p:sldId id="259" r:id="rId5"/>
    <p:sldId id="309" r:id="rId6"/>
    <p:sldId id="267" r:id="rId7"/>
    <p:sldId id="307" r:id="rId8"/>
    <p:sldId id="308" r:id="rId9"/>
    <p:sldId id="313" r:id="rId10"/>
    <p:sldId id="268" r:id="rId11"/>
    <p:sldId id="311" r:id="rId12"/>
    <p:sldId id="279" r:id="rId13"/>
    <p:sldId id="310" r:id="rId14"/>
  </p:sldIdLst>
  <p:sldSz cx="9144000" cy="5143500" type="screen16x9"/>
  <p:notesSz cx="6858000" cy="9144000"/>
  <p:embeddedFontLst>
    <p:embeddedFont>
      <p:font typeface="Poppins" panose="020B0604020202020204" charset="0"/>
      <p:regular r:id="rId16"/>
      <p:bold r:id="rId17"/>
      <p:italic r:id="rId18"/>
      <p:boldItalic r:id="rId19"/>
    </p:embeddedFont>
    <p:embeddedFont>
      <p:font typeface="IBM Plex Mon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971CF1-064C-4B32-A838-2F6244A8F0FE}">
  <a:tblStyle styleId="{15971CF1-064C-4B32-A838-2F6244A8F0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24ef22aa1ac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128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945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540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24ed99bf1a4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24ed99bf1a4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60" r:id="rId6"/>
    <p:sldLayoutId id="2147483665" r:id="rId7"/>
    <p:sldLayoutId id="2147483669"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By: IRADUKUNDA </a:t>
            </a:r>
            <a:r>
              <a:rPr lang="en-US" smtClean="0"/>
              <a:t>Bonté</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Introduction to </a:t>
            </a:r>
            <a:r>
              <a:rPr lang="en" dirty="0" smtClean="0">
                <a:solidFill>
                  <a:schemeClr val="dk2"/>
                </a:solidFill>
              </a:rPr>
              <a:t>Validz</a:t>
            </a:r>
            <a:r>
              <a:rPr lang="en" dirty="0" smtClean="0"/>
              <a:t> </a:t>
            </a:r>
            <a:r>
              <a:rPr lang="en" dirty="0" smtClean="0">
                <a:solidFill>
                  <a:schemeClr val="dk1"/>
                </a:solidFill>
              </a:rPr>
              <a:t>News</a:t>
            </a:r>
            <a:endParaRPr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47"/>
          <p:cNvSpPr txBox="1">
            <a:spLocks noGrp="1"/>
          </p:cNvSpPr>
          <p:nvPr>
            <p:ph type="title"/>
          </p:nvPr>
        </p:nvSpPr>
        <p:spPr>
          <a:xfrm>
            <a:off x="713225" y="1766475"/>
            <a:ext cx="6576000" cy="103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2,500,000+</a:t>
            </a:r>
            <a:endParaRPr dirty="0"/>
          </a:p>
        </p:txBody>
      </p:sp>
      <p:sp>
        <p:nvSpPr>
          <p:cNvPr id="1858" name="Google Shape;1858;p47"/>
          <p:cNvSpPr txBox="1">
            <a:spLocks noGrp="1"/>
          </p:cNvSpPr>
          <p:nvPr>
            <p:ph type="subTitle" idx="1"/>
          </p:nvPr>
        </p:nvSpPr>
        <p:spPr>
          <a:xfrm>
            <a:off x="713225" y="3118375"/>
            <a:ext cx="6105346" cy="4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We intend to catch public’s attention up to this numbers of views and more</a:t>
            </a:r>
            <a:endParaRPr dirty="0"/>
          </a:p>
        </p:txBody>
      </p:sp>
      <p:grpSp>
        <p:nvGrpSpPr>
          <p:cNvPr id="1859" name="Google Shape;1859;p47"/>
          <p:cNvGrpSpPr/>
          <p:nvPr/>
        </p:nvGrpSpPr>
        <p:grpSpPr>
          <a:xfrm>
            <a:off x="6527600" y="-628478"/>
            <a:ext cx="5128253" cy="6694378"/>
            <a:chOff x="6222800" y="-628478"/>
            <a:chExt cx="5128253" cy="6694378"/>
          </a:xfrm>
        </p:grpSpPr>
        <p:pic>
          <p:nvPicPr>
            <p:cNvPr id="1860" name="Google Shape;1860;p47"/>
            <p:cNvPicPr preferRelativeResize="0"/>
            <p:nvPr/>
          </p:nvPicPr>
          <p:blipFill rotWithShape="1">
            <a:blip r:embed="rId3">
              <a:alphaModFix/>
            </a:blip>
            <a:srcRect t="17657" b="17663"/>
            <a:stretch/>
          </p:blipFill>
          <p:spPr>
            <a:xfrm>
              <a:off x="7517168" y="-628478"/>
              <a:ext cx="3082266" cy="2352450"/>
            </a:xfrm>
            <a:prstGeom prst="rect">
              <a:avLst/>
            </a:prstGeom>
            <a:noFill/>
            <a:ln>
              <a:noFill/>
            </a:ln>
          </p:spPr>
        </p:pic>
        <p:pic>
          <p:nvPicPr>
            <p:cNvPr id="1861" name="Google Shape;1861;p47"/>
            <p:cNvPicPr preferRelativeResize="0"/>
            <p:nvPr/>
          </p:nvPicPr>
          <p:blipFill rotWithShape="1">
            <a:blip r:embed="rId4">
              <a:alphaModFix/>
            </a:blip>
            <a:srcRect l="16960" t="24718" r="7121" b="26177"/>
            <a:stretch/>
          </p:blipFill>
          <p:spPr>
            <a:xfrm>
              <a:off x="6714900" y="3028141"/>
              <a:ext cx="3980176" cy="3037760"/>
            </a:xfrm>
            <a:prstGeom prst="rect">
              <a:avLst/>
            </a:prstGeom>
            <a:noFill/>
            <a:ln>
              <a:noFill/>
            </a:ln>
          </p:spPr>
        </p:pic>
        <p:sp>
          <p:nvSpPr>
            <p:cNvPr id="1862" name="Google Shape;1862;p47"/>
            <p:cNvSpPr/>
            <p:nvPr/>
          </p:nvSpPr>
          <p:spPr>
            <a:xfrm rot="10800000">
              <a:off x="7698559" y="2460647"/>
              <a:ext cx="1239218" cy="2912943"/>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rot="10800000">
              <a:off x="7899688" y="2461423"/>
              <a:ext cx="1239218" cy="2912943"/>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222800" y="-628462"/>
              <a:ext cx="3980181" cy="6461569"/>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47"/>
            <p:cNvGrpSpPr/>
            <p:nvPr/>
          </p:nvGrpSpPr>
          <p:grpSpPr>
            <a:xfrm>
              <a:off x="6794737" y="4179460"/>
              <a:ext cx="734664" cy="735137"/>
              <a:chOff x="959750" y="3039275"/>
              <a:chExt cx="582050" cy="582425"/>
            </a:xfrm>
          </p:grpSpPr>
          <p:sp>
            <p:nvSpPr>
              <p:cNvPr id="1866" name="Google Shape;1866;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47"/>
            <p:cNvGrpSpPr/>
            <p:nvPr/>
          </p:nvGrpSpPr>
          <p:grpSpPr>
            <a:xfrm>
              <a:off x="8128313" y="1310040"/>
              <a:ext cx="169158" cy="169158"/>
              <a:chOff x="8356813" y="1074288"/>
              <a:chExt cx="351900" cy="351900"/>
            </a:xfrm>
          </p:grpSpPr>
          <p:sp>
            <p:nvSpPr>
              <p:cNvPr id="1874" name="Google Shape;1874;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47"/>
            <p:cNvGrpSpPr/>
            <p:nvPr/>
          </p:nvGrpSpPr>
          <p:grpSpPr>
            <a:xfrm>
              <a:off x="7360240" y="2075006"/>
              <a:ext cx="169158" cy="169158"/>
              <a:chOff x="8356813" y="1074288"/>
              <a:chExt cx="351900" cy="351900"/>
            </a:xfrm>
          </p:grpSpPr>
          <p:sp>
            <p:nvSpPr>
              <p:cNvPr id="1877" name="Google Shape;1877;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7"/>
            <p:cNvGrpSpPr/>
            <p:nvPr/>
          </p:nvGrpSpPr>
          <p:grpSpPr>
            <a:xfrm>
              <a:off x="8233587" y="3028150"/>
              <a:ext cx="169158" cy="169158"/>
              <a:chOff x="8356813" y="1074288"/>
              <a:chExt cx="351900" cy="351900"/>
            </a:xfrm>
          </p:grpSpPr>
          <p:sp>
            <p:nvSpPr>
              <p:cNvPr id="1880" name="Google Shape;1880;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2" name="Google Shape;1882;p47"/>
            <p:cNvSpPr/>
            <p:nvPr/>
          </p:nvSpPr>
          <p:spPr>
            <a:xfrm>
              <a:off x="8754821" y="2763320"/>
              <a:ext cx="606949" cy="600556"/>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47"/>
            <p:cNvGrpSpPr/>
            <p:nvPr/>
          </p:nvGrpSpPr>
          <p:grpSpPr>
            <a:xfrm>
              <a:off x="8782808" y="2723340"/>
              <a:ext cx="883449" cy="2083923"/>
              <a:chOff x="8337812" y="3492483"/>
              <a:chExt cx="699928" cy="1651024"/>
            </a:xfrm>
          </p:grpSpPr>
          <p:sp>
            <p:nvSpPr>
              <p:cNvPr id="1884" name="Google Shape;1884;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7"/>
            <p:cNvGrpSpPr/>
            <p:nvPr/>
          </p:nvGrpSpPr>
          <p:grpSpPr>
            <a:xfrm>
              <a:off x="8215673" y="4178313"/>
              <a:ext cx="1141869" cy="916509"/>
              <a:chOff x="7945225" y="4302000"/>
              <a:chExt cx="904666" cy="726121"/>
            </a:xfrm>
          </p:grpSpPr>
          <p:sp>
            <p:nvSpPr>
              <p:cNvPr id="1888" name="Google Shape;1888;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1" name="Google Shape;1891;p47"/>
            <p:cNvSpPr/>
            <p:nvPr/>
          </p:nvSpPr>
          <p:spPr>
            <a:xfrm rot="5400000">
              <a:off x="8491754" y="37142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47"/>
            <p:cNvGrpSpPr/>
            <p:nvPr/>
          </p:nvGrpSpPr>
          <p:grpSpPr>
            <a:xfrm>
              <a:off x="7774724" y="3187835"/>
              <a:ext cx="734664" cy="735137"/>
              <a:chOff x="959750" y="3039275"/>
              <a:chExt cx="582050" cy="582425"/>
            </a:xfrm>
          </p:grpSpPr>
          <p:sp>
            <p:nvSpPr>
              <p:cNvPr id="1893" name="Google Shape;1893;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47"/>
            <p:cNvGrpSpPr/>
            <p:nvPr/>
          </p:nvGrpSpPr>
          <p:grpSpPr>
            <a:xfrm>
              <a:off x="7625399" y="3691035"/>
              <a:ext cx="734664" cy="735137"/>
              <a:chOff x="959750" y="3039275"/>
              <a:chExt cx="582050" cy="582425"/>
            </a:xfrm>
          </p:grpSpPr>
          <p:sp>
            <p:nvSpPr>
              <p:cNvPr id="1901" name="Google Shape;1901;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47"/>
            <p:cNvSpPr/>
            <p:nvPr/>
          </p:nvSpPr>
          <p:spPr>
            <a:xfrm rot="5400000">
              <a:off x="8666054" y="24747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47"/>
          <p:cNvGrpSpPr/>
          <p:nvPr/>
        </p:nvGrpSpPr>
        <p:grpSpPr>
          <a:xfrm>
            <a:off x="741975" y="2893476"/>
            <a:ext cx="5132617" cy="134100"/>
            <a:chOff x="741975" y="2893476"/>
            <a:chExt cx="5132617" cy="134100"/>
          </a:xfrm>
        </p:grpSpPr>
        <p:sp>
          <p:nvSpPr>
            <p:cNvPr id="1910" name="Google Shape;1910;p47"/>
            <p:cNvSpPr/>
            <p:nvPr/>
          </p:nvSpPr>
          <p:spPr>
            <a:xfrm>
              <a:off x="5740492" y="2893476"/>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1" name="Google Shape;1911;p47"/>
            <p:cNvCxnSpPr/>
            <p:nvPr/>
          </p:nvCxnSpPr>
          <p:spPr>
            <a:xfrm>
              <a:off x="741975" y="2960525"/>
              <a:ext cx="5036400" cy="0"/>
            </a:xfrm>
            <a:prstGeom prst="straightConnector1">
              <a:avLst/>
            </a:prstGeom>
            <a:noFill/>
            <a:ln w="9525" cap="flat" cmpd="sng">
              <a:solidFill>
                <a:schemeClr val="dk2"/>
              </a:solidFill>
              <a:prstDash val="solid"/>
              <a:round/>
              <a:headEnd type="none" w="med" len="med"/>
              <a:tailEnd type="none" w="med" len="med"/>
            </a:ln>
          </p:spPr>
        </p:cxnSp>
        <p:sp>
          <p:nvSpPr>
            <p:cNvPr id="1912" name="Google Shape;1912;p47"/>
            <p:cNvSpPr/>
            <p:nvPr/>
          </p:nvSpPr>
          <p:spPr>
            <a:xfrm>
              <a:off x="5770604" y="2923618"/>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for Demo</a:t>
            </a:r>
            <a:endParaRPr lang="en-US" dirty="0"/>
          </a:p>
        </p:txBody>
      </p:sp>
    </p:spTree>
    <p:extLst>
      <p:ext uri="{BB962C8B-B14F-4D97-AF65-F5344CB8AC3E}">
        <p14:creationId xmlns:p14="http://schemas.microsoft.com/office/powerpoint/2010/main" val="57570777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and </a:t>
            </a:r>
            <a:r>
              <a:rPr lang="en" dirty="0" smtClean="0"/>
              <a:t>Answer</a:t>
            </a:r>
            <a:endParaRPr dirty="0"/>
          </a:p>
        </p:txBody>
      </p:sp>
      <p:sp>
        <p:nvSpPr>
          <p:cNvPr id="2219" name="Google Shape;2219;p58"/>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smtClean="0"/>
              <a:t>Q &amp; A</a:t>
            </a:r>
            <a:endParaRPr sz="3600" b="1" dirty="0"/>
          </a:p>
        </p:txBody>
      </p:sp>
      <p:sp>
        <p:nvSpPr>
          <p:cNvPr id="2220" name="Google Shape;2220;p58"/>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t>
            </a:r>
            <a:endParaRPr dirty="0"/>
          </a:p>
        </p:txBody>
      </p:sp>
      <p:sp>
        <p:nvSpPr>
          <p:cNvPr id="2221" name="Google Shape;2221;p58"/>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222" name="Google Shape;2222;p58"/>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YOUR ATTENTION!</a:t>
            </a:r>
            <a:endParaRPr lang="en-US" dirty="0"/>
          </a:p>
        </p:txBody>
      </p:sp>
      <p:sp>
        <p:nvSpPr>
          <p:cNvPr id="3" name="Subtitle 2"/>
          <p:cNvSpPr>
            <a:spLocks noGrp="1"/>
          </p:cNvSpPr>
          <p:nvPr>
            <p:ph type="subTitle" idx="1"/>
          </p:nvPr>
        </p:nvSpPr>
        <p:spPr/>
        <p:txBody>
          <a:bodyPr/>
          <a:lstStyle/>
          <a:p>
            <a:pPr algn="ctr"/>
            <a:r>
              <a:rPr lang="en-US" dirty="0" smtClean="0"/>
              <a:t>Much respect!</a:t>
            </a:r>
            <a:endParaRPr lang="en-US" dirty="0"/>
          </a:p>
        </p:txBody>
      </p:sp>
    </p:spTree>
    <p:extLst>
      <p:ext uri="{BB962C8B-B14F-4D97-AF65-F5344CB8AC3E}">
        <p14:creationId xmlns:p14="http://schemas.microsoft.com/office/powerpoint/2010/main" val="654805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2" name="Google Shape;1532;p39"/>
          <p:cNvSpPr txBox="1">
            <a:spLocks noGrp="1"/>
          </p:cNvSpPr>
          <p:nvPr>
            <p:ph type="subTitle" idx="1"/>
          </p:nvPr>
        </p:nvSpPr>
        <p:spPr>
          <a:xfrm>
            <a:off x="4338875" y="1179371"/>
            <a:ext cx="3560753" cy="31766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bg1"/>
              </a:solidFill>
            </a:endParaRPr>
          </a:p>
        </p:txBody>
      </p:sp>
      <p:sp>
        <p:nvSpPr>
          <p:cNvPr id="1533" name="Google Shape;1533;p3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Validz is an agency  that is dedicated on giving news and updated ones to people and citizens in the country and the world.</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—Someone Famous</a:t>
            </a:r>
            <a:endParaRPr/>
          </a:p>
        </p:txBody>
      </p:sp>
      <p:sp>
        <p:nvSpPr>
          <p:cNvPr id="1623" name="Google Shape;1623;p40"/>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There is a saying in Kinyarwanda that says ”Icyambere ni amakuru”</a:t>
            </a:r>
            <a:endParaRPr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96100" y="3102438"/>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5" name="Google Shape;1485;p38"/>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p>
            <a:pPr marL="0" lvl="0" indent="0"/>
            <a:r>
              <a:rPr lang="en-US" dirty="0"/>
              <a:t>The problem of citizens not receiving news, often referred to as the "news deserts" phenomenon, is a growing concern in today's digital </a:t>
            </a:r>
            <a:r>
              <a:rPr lang="en-US" dirty="0" smtClean="0"/>
              <a:t>age.</a:t>
            </a:r>
            <a:r>
              <a:rPr lang="en-US" dirty="0"/>
              <a:t> T</a:t>
            </a:r>
            <a:r>
              <a:rPr lang="en-US" dirty="0" smtClean="0"/>
              <a:t>he </a:t>
            </a:r>
            <a:r>
              <a:rPr lang="en-US" dirty="0"/>
              <a:t>absence of news in citizens' lives can lead to a range of negative consequences, including a lack of information, susceptibility to misinformation, reduced civic engagement, and potential threats to democracy and public </a:t>
            </a:r>
            <a:r>
              <a:rPr lang="en-US" dirty="0" smtClean="0"/>
              <a:t>safety.</a:t>
            </a:r>
            <a:endParaRPr dirty="0"/>
          </a:p>
        </p:txBody>
      </p:sp>
      <p:grpSp>
        <p:nvGrpSpPr>
          <p:cNvPr id="1486" name="Google Shape;1486;p38"/>
          <p:cNvGrpSpPr/>
          <p:nvPr/>
        </p:nvGrpSpPr>
        <p:grpSpPr>
          <a:xfrm>
            <a:off x="-379245" y="-460464"/>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The Problem</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5" name="Google Shape;1485;p38"/>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p>
            <a:pPr marL="0" lvl="0" indent="0"/>
            <a:r>
              <a:rPr lang="en-US" dirty="0" smtClean="0"/>
              <a:t>As </a:t>
            </a:r>
            <a:r>
              <a:rPr lang="en-US" dirty="0" err="1" smtClean="0"/>
              <a:t>Validz</a:t>
            </a:r>
            <a:r>
              <a:rPr lang="en-US" dirty="0"/>
              <a:t> </a:t>
            </a:r>
            <a:r>
              <a:rPr lang="en-US" dirty="0" smtClean="0"/>
              <a:t>after knowing </a:t>
            </a:r>
            <a:r>
              <a:rPr lang="en-US" dirty="0"/>
              <a:t>the problem of citizens not receiving </a:t>
            </a:r>
            <a:r>
              <a:rPr lang="en-US" dirty="0" smtClean="0"/>
              <a:t>news we decided to focus on supporting independent journalism and help more citizens to get news from where they will be so as to reduce the rate of the </a:t>
            </a:r>
            <a:r>
              <a:rPr lang="en-US" smtClean="0"/>
              <a:t>negative impacts said above in the problem we wanted to solve.</a:t>
            </a:r>
            <a:endParaRPr dirty="0"/>
          </a:p>
        </p:txBody>
      </p:sp>
      <p:grpSp>
        <p:nvGrpSpPr>
          <p:cNvPr id="1486" name="Google Shape;1486;p38"/>
          <p:cNvGrpSpPr/>
          <p:nvPr/>
        </p:nvGrpSpPr>
        <p:grpSpPr>
          <a:xfrm>
            <a:off x="-180086" y="-331516"/>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The Solution</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794792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How we do it!</a:t>
            </a:r>
            <a:endParaRPr dirty="0"/>
          </a:p>
        </p:txBody>
      </p:sp>
      <p:sp>
        <p:nvSpPr>
          <p:cNvPr id="1843" name="Google Shape;1843;p46"/>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Validz</a:t>
            </a:r>
            <a:r>
              <a:rPr lang="en-US" dirty="0" smtClean="0"/>
              <a:t> news is developed that a user who wants to get updated news every day he/she has to create an account and </a:t>
            </a:r>
            <a:r>
              <a:rPr lang="en-US" dirty="0" err="1" smtClean="0"/>
              <a:t>subcribe</a:t>
            </a:r>
            <a:r>
              <a:rPr lang="en-US" dirty="0" smtClean="0"/>
              <a:t> on the website.</a:t>
            </a:r>
            <a:endParaRPr dirty="0"/>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52" name="Google Shape;1852;p46"/>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4179101" y="792480"/>
            <a:ext cx="4531406" cy="3339253"/>
          </a:xfrm>
          <a:prstGeom prst="snip1Rect">
            <a:avLst>
              <a:gd name="adj" fmla="val 16667"/>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How the user does it</a:t>
            </a:r>
            <a:endParaRPr dirty="0"/>
          </a:p>
        </p:txBody>
      </p:sp>
      <p:sp>
        <p:nvSpPr>
          <p:cNvPr id="1843" name="Google Shape;1843;p46"/>
          <p:cNvSpPr txBox="1">
            <a:spLocks noGrp="1"/>
          </p:cNvSpPr>
          <p:nvPr>
            <p:ph type="subTitle" idx="1"/>
          </p:nvPr>
        </p:nvSpPr>
        <p:spPr>
          <a:xfrm>
            <a:off x="720000" y="2657822"/>
            <a:ext cx="3145200" cy="15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After filling this form you will sign up for reading some news as it will be increasing subscribers and more income and after signing up you can now view some storied that are paid.</a:t>
            </a:r>
            <a:endParaRPr dirty="0"/>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52" name="Google Shape;1852;p46"/>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4179101" y="919751"/>
            <a:ext cx="4531406" cy="3476142"/>
          </a:xfrm>
          <a:prstGeom prst="snip1Rect">
            <a:avLst>
              <a:gd name="adj" fmla="val 16667"/>
            </a:avLst>
          </a:prstGeom>
        </p:spPr>
      </p:pic>
    </p:spTree>
    <p:extLst>
      <p:ext uri="{BB962C8B-B14F-4D97-AF65-F5344CB8AC3E}">
        <p14:creationId xmlns:p14="http://schemas.microsoft.com/office/powerpoint/2010/main" val="15191932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How to do it (…</a:t>
            </a:r>
            <a:r>
              <a:rPr lang="en-US" dirty="0" err="1" smtClean="0"/>
              <a:t>cont</a:t>
            </a:r>
            <a:r>
              <a:rPr lang="en-US" dirty="0" smtClean="0"/>
              <a:t>)</a:t>
            </a:r>
            <a:endParaRPr dirty="0"/>
          </a:p>
        </p:txBody>
      </p:sp>
      <p:sp>
        <p:nvSpPr>
          <p:cNvPr id="1843" name="Google Shape;1843;p46"/>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After getting your account you read the news that required subscription and then you get to be updated on the other daily news.</a:t>
            </a:r>
            <a:endParaRPr dirty="0"/>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52" name="Google Shape;1852;p46"/>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3865200" y="919750"/>
            <a:ext cx="4662427" cy="3408410"/>
          </a:xfrm>
          <a:prstGeom prst="snip1Rect">
            <a:avLst>
              <a:gd name="adj" fmla="val 16667"/>
            </a:avLst>
          </a:prstGeom>
        </p:spPr>
      </p:pic>
    </p:spTree>
    <p:extLst>
      <p:ext uri="{BB962C8B-B14F-4D97-AF65-F5344CB8AC3E}">
        <p14:creationId xmlns:p14="http://schemas.microsoft.com/office/powerpoint/2010/main" val="224327712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uniqueness</a:t>
            </a:r>
            <a:endParaRPr lang="en-US" dirty="0"/>
          </a:p>
        </p:txBody>
      </p:sp>
      <p:sp>
        <p:nvSpPr>
          <p:cNvPr id="3" name="Subtitle 2"/>
          <p:cNvSpPr>
            <a:spLocks noGrp="1"/>
          </p:cNvSpPr>
          <p:nvPr>
            <p:ph type="subTitle" idx="1"/>
          </p:nvPr>
        </p:nvSpPr>
        <p:spPr/>
        <p:txBody>
          <a:bodyPr/>
          <a:lstStyle/>
          <a:p>
            <a:pPr>
              <a:buFont typeface="Arial" panose="020B0604020202020204" pitchFamily="34" charset="0"/>
              <a:buChar char="•"/>
            </a:pPr>
            <a:r>
              <a:rPr lang="en-US" dirty="0" smtClean="0"/>
              <a:t>  </a:t>
            </a:r>
            <a:r>
              <a:rPr lang="en-US" b="1" i="1" dirty="0" smtClean="0"/>
              <a:t>Preferences</a:t>
            </a:r>
            <a:endParaRPr lang="en-US" dirty="0" smtClean="0"/>
          </a:p>
          <a:p>
            <a:r>
              <a:rPr lang="en-US" dirty="0" smtClean="0"/>
              <a:t>We provide </a:t>
            </a:r>
            <a:r>
              <a:rPr lang="en-US" dirty="0" err="1" smtClean="0"/>
              <a:t>numeorous</a:t>
            </a:r>
            <a:r>
              <a:rPr lang="en-US" dirty="0" smtClean="0"/>
              <a:t> categories so the user might find his </a:t>
            </a:r>
            <a:r>
              <a:rPr lang="en-US" dirty="0" err="1" smtClean="0"/>
              <a:t>favourite</a:t>
            </a:r>
            <a:r>
              <a:rPr lang="en-US" dirty="0" smtClean="0"/>
              <a:t> or interest in his/her favorite category</a:t>
            </a:r>
          </a:p>
        </p:txBody>
      </p:sp>
      <p:sp>
        <p:nvSpPr>
          <p:cNvPr id="4" name="Subtitle 3"/>
          <p:cNvSpPr>
            <a:spLocks noGrp="1"/>
          </p:cNvSpPr>
          <p:nvPr>
            <p:ph type="subTitle" idx="2"/>
          </p:nvPr>
        </p:nvSpPr>
        <p:spPr/>
        <p:txBody>
          <a:bodyPr/>
          <a:lstStyle/>
          <a:p>
            <a:pPr>
              <a:buFont typeface="Arial" panose="020B0604020202020204" pitchFamily="34" charset="0"/>
              <a:buChar char="•"/>
            </a:pPr>
            <a:r>
              <a:rPr lang="en-US" b="1" i="1" dirty="0" smtClean="0"/>
              <a:t>Personalization</a:t>
            </a:r>
          </a:p>
          <a:p>
            <a:r>
              <a:rPr lang="en-US" dirty="0" smtClean="0"/>
              <a:t>We request the user to provide their credentials to have their favorite articles personalized to one’s own interest.</a:t>
            </a:r>
            <a:endParaRPr lang="en-US" dirty="0"/>
          </a:p>
        </p:txBody>
      </p:sp>
    </p:spTree>
    <p:extLst>
      <p:ext uri="{BB962C8B-B14F-4D97-AF65-F5344CB8AC3E}">
        <p14:creationId xmlns:p14="http://schemas.microsoft.com/office/powerpoint/2010/main" val="21363765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351</Words>
  <Application>Microsoft Office PowerPoint</Application>
  <PresentationFormat>On-screen Show (16:9)</PresentationFormat>
  <Paragraphs>29</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Poppins</vt:lpstr>
      <vt:lpstr>Arial</vt:lpstr>
      <vt:lpstr>Open Sans</vt:lpstr>
      <vt:lpstr>IBM Plex Mono</vt:lpstr>
      <vt:lpstr>Introduction to Coding Workshop by Slidesgo</vt:lpstr>
      <vt:lpstr>Introduction to Validz News</vt:lpstr>
      <vt:lpstr>Introduction</vt:lpstr>
      <vt:lpstr>—Someone Famous</vt:lpstr>
      <vt:lpstr>The Problem</vt:lpstr>
      <vt:lpstr>The Solution</vt:lpstr>
      <vt:lpstr>How we do it!</vt:lpstr>
      <vt:lpstr>How the user does it</vt:lpstr>
      <vt:lpstr>How to do it (…cont)</vt:lpstr>
      <vt:lpstr>Our uniqueness</vt:lpstr>
      <vt:lpstr>2,500,000+</vt:lpstr>
      <vt:lpstr>Time for Demo</vt:lpstr>
      <vt:lpstr>Question and Answer</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Validz News</dc:title>
  <dc:creator>MN Technology Group</dc:creator>
  <cp:lastModifiedBy>MN Technology Group</cp:lastModifiedBy>
  <cp:revision>21</cp:revision>
  <dcterms:modified xsi:type="dcterms:W3CDTF">2023-09-14T15:38:00Z</dcterms:modified>
</cp:coreProperties>
</file>