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a Hermosa" userId="3b5676ff7be525cd" providerId="LiveId" clId="{AF36B54E-9051-461E-A8BD-A0327BCD901B}"/>
    <pc:docChg chg="modSld">
      <pc:chgData name="Ira Hermosa" userId="3b5676ff7be525cd" providerId="LiveId" clId="{AF36B54E-9051-461E-A8BD-A0327BCD901B}" dt="2022-03-24T21:30:59.101" v="20" actId="1076"/>
      <pc:docMkLst>
        <pc:docMk/>
      </pc:docMkLst>
      <pc:sldChg chg="modSp mod">
        <pc:chgData name="Ira Hermosa" userId="3b5676ff7be525cd" providerId="LiveId" clId="{AF36B54E-9051-461E-A8BD-A0327BCD901B}" dt="2022-03-24T21:30:59.101" v="20" actId="1076"/>
        <pc:sldMkLst>
          <pc:docMk/>
          <pc:sldMk cId="1958726831" sldId="256"/>
        </pc:sldMkLst>
        <pc:spChg chg="mod">
          <ac:chgData name="Ira Hermosa" userId="3b5676ff7be525cd" providerId="LiveId" clId="{AF36B54E-9051-461E-A8BD-A0327BCD901B}" dt="2022-03-24T21:30:59.101" v="20" actId="1076"/>
          <ac:spMkLst>
            <pc:docMk/>
            <pc:sldMk cId="1958726831" sldId="256"/>
            <ac:spMk id="4" creationId="{F8CF2403-B51B-4F5A-8E65-107B99F75DF3}"/>
          </ac:spMkLst>
        </pc:spChg>
        <pc:graphicFrameChg chg="mod">
          <ac:chgData name="Ira Hermosa" userId="3b5676ff7be525cd" providerId="LiveId" clId="{AF36B54E-9051-461E-A8BD-A0327BCD901B}" dt="2022-03-24T21:30:54.836" v="19" actId="1036"/>
          <ac:graphicFrameMkLst>
            <pc:docMk/>
            <pc:sldMk cId="1958726831" sldId="256"/>
            <ac:graphicFrameMk id="5" creationId="{8857B5FD-9357-480D-A848-5B8FA12A4CE8}"/>
          </ac:graphicFrameMkLst>
        </pc:graphicFrameChg>
        <pc:graphicFrameChg chg="mod">
          <ac:chgData name="Ira Hermosa" userId="3b5676ff7be525cd" providerId="LiveId" clId="{AF36B54E-9051-461E-A8BD-A0327BCD901B}" dt="2022-03-24T21:30:54.836" v="19" actId="1036"/>
          <ac:graphicFrameMkLst>
            <pc:docMk/>
            <pc:sldMk cId="1958726831" sldId="256"/>
            <ac:graphicFrameMk id="7" creationId="{C0D89ECA-94BF-4948-888E-1B84B13DDA52}"/>
          </ac:graphicFrameMkLst>
        </pc:graphicFrameChg>
        <pc:graphicFrameChg chg="mod">
          <ac:chgData name="Ira Hermosa" userId="3b5676ff7be525cd" providerId="LiveId" clId="{AF36B54E-9051-461E-A8BD-A0327BCD901B}" dt="2022-03-24T21:30:54.836" v="19" actId="1036"/>
          <ac:graphicFrameMkLst>
            <pc:docMk/>
            <pc:sldMk cId="1958726831" sldId="256"/>
            <ac:graphicFrameMk id="8" creationId="{EB90555A-9436-4824-88B1-692D905218F1}"/>
          </ac:graphicFrameMkLst>
        </pc:graphicFrameChg>
        <pc:graphicFrameChg chg="mod">
          <ac:chgData name="Ira Hermosa" userId="3b5676ff7be525cd" providerId="LiveId" clId="{AF36B54E-9051-461E-A8BD-A0327BCD901B}" dt="2022-03-24T21:30:54.836" v="19" actId="1036"/>
          <ac:graphicFrameMkLst>
            <pc:docMk/>
            <pc:sldMk cId="1958726831" sldId="256"/>
            <ac:graphicFrameMk id="9" creationId="{D700356B-FF6C-4EA2-8241-DB44DFF9211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E611-E3DE-4451-B041-75D6D24A3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C0D7E-3585-4ACC-8CB8-21A53947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6B34-2BB3-4BC5-BBF4-D7B54116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DD98-4F0F-4C75-915B-AB0E64A9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EC3C-421C-410B-A082-23EC9488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1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6CA6-F0CB-4D47-BFC4-895B8D8C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810C6-A336-4822-BA71-99F616F21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FD1C-99C1-476A-B1F2-F09F37A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8CAB-2C35-4216-99C7-37397D13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A349-B7D3-48DA-9914-DD0A6C16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2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5E83C-BDEC-4402-BD97-28F59F94C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4E792-EECE-4B93-B3A7-07671F0AF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6AFE8-D7AC-45D2-A6BA-8EACDD99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C43E-2585-4D35-9D6E-936A9A99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6763-FCCC-4D65-905E-835E4C44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04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E4C6-8AC0-4BAA-AC73-586FBA9E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089B-104D-471A-AAA7-2E41231B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A052-8CD2-41BC-9D3E-7A0288E9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7F0BE-AA77-49EC-9C07-8F0AD2A3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6999-EE82-4D99-92C2-59D8D991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FD86-E134-4E7F-98F8-001A893D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9937-6E14-495C-9B82-66C5D81C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5989-F3C4-4B92-8325-D00353E9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C5B9-87DC-44C3-8AC0-7D331EB8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FE05-C6C2-400A-A080-0748072A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2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84F0-C4F3-4999-AE68-21EF4516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2644-AA3F-46A6-AEB3-B190BCD8D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609B8-293D-4522-BBB0-599E9C06B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0211E-86F1-45AF-87B8-589F42D7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3170-A8CA-449E-91CD-9CFDE4CD7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3739-A6DB-46BE-913D-7CA4F136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09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0A07-149E-472B-9C88-3A37DA68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98C1-8242-4035-89FA-1416E432A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59CBD-2E6F-4088-AEA0-33E6AA2F7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693F4-D791-40A7-9125-82FD77AF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60E7E-0C60-45D2-9AEE-652E11F13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BC6DC-F235-40B8-AD61-C38ED237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5EF13-83CD-4250-BDEF-EDBAD4E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98BF2-77D9-41AA-B3DF-840F0E9E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0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2730-3D44-41E8-9D48-2507AAEC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273F6-F51B-4F53-8E27-4849685E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AEB28-BB92-4433-BED7-2147FC5A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6301-885A-4B28-B692-DEA1975F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1FB9D-1B26-497F-B8E9-F29C3617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F06E2-575B-4BC4-A2D2-64B2767B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D7974-9597-4E19-A6BA-E456B118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9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F798-BD9C-472D-9F5A-B5B98F21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2929-F8FE-4F1E-8608-DE191A0E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7E53A-FEB0-487D-9025-B8D39CBF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B4034-1E19-443F-BB70-EF5ECD88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91BC-F56D-4822-AE61-F025913D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4396-BC9D-4C61-AF8A-EB1B4B6B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7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BD0D-B368-44A2-8496-29F33564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4735B-EF33-4C36-9086-966DAFC52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42967-0D84-4BF8-BACE-2C1651CF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1146-EE5A-4E87-A1FB-6D34DDFA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B3B19-A7A3-4238-A7FE-985612FC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4571-635A-41F9-A3FD-765BD97C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6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CBA4F-1012-408D-A200-D4191244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F1299-9C39-43FF-88A0-C86606CA1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C787-6B50-4CFF-ADE9-19DD801A5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9D99-E605-4F0F-BDD9-26C8E30A147B}" type="datetimeFigureOut">
              <a:rPr lang="en-GB" smtClean="0"/>
              <a:t>24/03/2022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56F4F-6D29-4026-B179-7F028445A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B1C04-4BBE-4397-A5C1-A9757EACD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60A0-AF63-4C58-A092-2725CBD07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2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CF2403-B51B-4F5A-8E65-107B99F75DF3}"/>
              </a:ext>
            </a:extLst>
          </p:cNvPr>
          <p:cNvSpPr txBox="1"/>
          <p:nvPr/>
        </p:nvSpPr>
        <p:spPr>
          <a:xfrm>
            <a:off x="2451100" y="619125"/>
            <a:ext cx="6915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/>
              <a:t>MoSCoW</a:t>
            </a:r>
            <a:r>
              <a:rPr lang="en-GB" sz="2400" b="1" dirty="0"/>
              <a:t> Prioritisation - </a:t>
            </a:r>
            <a:r>
              <a:rPr lang="en-GB" sz="2400" b="1" dirty="0" err="1"/>
              <a:t>QuizedUp</a:t>
            </a:r>
            <a:r>
              <a:rPr lang="en-GB" sz="2400" b="1" dirty="0"/>
              <a:t> application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857B5FD-9357-480D-A848-5B8FA12A4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41321"/>
              </p:ext>
            </p:extLst>
          </p:nvPr>
        </p:nvGraphicFramePr>
        <p:xfrm>
          <a:off x="593725" y="1938865"/>
          <a:ext cx="2482850" cy="337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519245140"/>
                    </a:ext>
                  </a:extLst>
                </a:gridCol>
              </a:tblGrid>
              <a:tr h="62980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MUST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41671"/>
                  </a:ext>
                </a:extLst>
              </a:tr>
              <a:tr h="2745721">
                <a:tc>
                  <a:txBody>
                    <a:bodyPr/>
                    <a:lstStyle/>
                    <a:p>
                      <a:r>
                        <a:rPr lang="en-GB" dirty="0"/>
                        <a:t>CRUD Methods: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Create a question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Read all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Update a question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Delete question by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Delete all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43744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D89ECA-94BF-4948-888E-1B84B13DD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40241"/>
              </p:ext>
            </p:extLst>
          </p:nvPr>
        </p:nvGraphicFramePr>
        <p:xfrm>
          <a:off x="3317875" y="1925106"/>
          <a:ext cx="2482850" cy="33892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85414609"/>
                    </a:ext>
                  </a:extLst>
                </a:gridCol>
              </a:tblGrid>
              <a:tr h="55464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SHOULD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4944"/>
                  </a:ext>
                </a:extLst>
              </a:tr>
              <a:tr h="2667076">
                <a:tc>
                  <a:txBody>
                    <a:bodyPr/>
                    <a:lstStyle/>
                    <a:p>
                      <a:r>
                        <a:rPr lang="en-GB" dirty="0"/>
                        <a:t>Enhanced CRUD Methods: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Create multiple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Read questions by category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Read questions by 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Read questions by final exam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7566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B90555A-9436-4824-88B1-692D9052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04524"/>
              </p:ext>
            </p:extLst>
          </p:nvPr>
        </p:nvGraphicFramePr>
        <p:xfrm>
          <a:off x="6042025" y="1938865"/>
          <a:ext cx="2482850" cy="33755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411849571"/>
                    </a:ext>
                  </a:extLst>
                </a:gridCol>
              </a:tblGrid>
              <a:tr h="63247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COULD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6004"/>
                  </a:ext>
                </a:extLst>
              </a:tr>
              <a:tr h="274305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Shuffle exam questions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Allow user to take test and get a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78612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700356B-FF6C-4EA2-8241-DB44DFF9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5769"/>
              </p:ext>
            </p:extLst>
          </p:nvPr>
        </p:nvGraphicFramePr>
        <p:xfrm>
          <a:off x="8766175" y="1925105"/>
          <a:ext cx="2549525" cy="33755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9525">
                  <a:extLst>
                    <a:ext uri="{9D8B030D-6E8A-4147-A177-3AD203B41FA5}">
                      <a16:colId xmlns:a16="http://schemas.microsoft.com/office/drawing/2014/main" val="1236974103"/>
                    </a:ext>
                  </a:extLst>
                </a:gridCol>
              </a:tblGrid>
              <a:tr h="68063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WONT HAVE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31351"/>
                  </a:ext>
                </a:extLst>
              </a:tr>
              <a:tr h="2694894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Lock down user’s browser to stop cheating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dirty="0"/>
                        <a:t>Pull random questions from different categories and allow user to attempt them and get a score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47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72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 Hermosa</dc:creator>
  <cp:lastModifiedBy>Ira Hermosa</cp:lastModifiedBy>
  <cp:revision>1</cp:revision>
  <dcterms:created xsi:type="dcterms:W3CDTF">2022-03-24T21:29:49Z</dcterms:created>
  <dcterms:modified xsi:type="dcterms:W3CDTF">2022-03-24T21:31:00Z</dcterms:modified>
</cp:coreProperties>
</file>