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0" r:id="rId15"/>
    <p:sldId id="271" r:id="rId16"/>
    <p:sldId id="268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613A6-15A1-4D4B-9F1C-C3DF1943F0C9}" type="datetimeFigureOut">
              <a:rPr lang="en-MY" smtClean="0"/>
              <a:t>09/01/2023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47DCE-9600-4149-8932-05C95D4ED20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951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F73006-F809-4A53-B5FD-F6BF42DB66BD}" type="datetime1">
              <a:rPr lang="en-MY" smtClean="0"/>
              <a:t>09/01/2023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4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0EC75-9109-45C6-8952-8BEA162CD144}" type="datetime1">
              <a:rPr lang="en-MY" smtClean="0"/>
              <a:t>09/01/2023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898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8DEF-68A0-4478-9B38-F1FE3BB57A27}" type="datetime1">
              <a:rPr lang="en-MY" smtClean="0"/>
              <a:t>09/01/2023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575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B1D4-A113-4DD3-A3EB-15DC1872DDD9}" type="datetime1">
              <a:rPr lang="en-MY" smtClean="0"/>
              <a:t>09/01/2023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14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0C23-0848-4677-94AB-5255E4167978}" type="datetime1">
              <a:rPr lang="en-MY" smtClean="0"/>
              <a:t>09/01/2023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2263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6096-2541-4994-83E0-079BFC8A9A22}" type="datetime1">
              <a:rPr lang="en-MY" smtClean="0"/>
              <a:t>09/01/2023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836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8114-8BA0-4B34-ACBA-61CFA1BC5722}" type="datetime1">
              <a:rPr lang="en-MY" smtClean="0"/>
              <a:t>09/01/2023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10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1052-D3F7-4B14-A06A-C270B73FB0E5}" type="datetime1">
              <a:rPr lang="en-MY" smtClean="0"/>
              <a:t>09/01/2023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942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6D07-D813-42F5-A41B-BFE4F5C46DF3}" type="datetime1">
              <a:rPr lang="en-MY" smtClean="0"/>
              <a:t>09/01/2023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5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B3E9-C858-4BCC-9766-9ACD71790359}" type="datetime1">
              <a:rPr lang="en-MY" smtClean="0"/>
              <a:t>09/01/2023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2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C971C-C1AE-4900-8403-DEACE4221189}" type="datetime1">
              <a:rPr lang="en-MY" smtClean="0"/>
              <a:t>09/01/2023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54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49C7-BA32-46B4-AC1C-783200B1F254}" type="datetime1">
              <a:rPr lang="en-MY" smtClean="0"/>
              <a:t>09/01/2023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22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66F5-120E-401F-8433-551061A4A0CC}" type="datetime1">
              <a:rPr lang="en-MY" smtClean="0"/>
              <a:t>09/01/2023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3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DC55-E6E7-444A-8FAE-08FDBDBBE20C}" type="datetime1">
              <a:rPr lang="en-MY" smtClean="0"/>
              <a:t>09/01/2023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47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E279-3264-426B-A393-E80EB92934E0}" type="datetime1">
              <a:rPr lang="en-MY" smtClean="0"/>
              <a:t>09/01/2023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184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CA0D-1644-428F-B56B-4003088D7181}" type="datetime1">
              <a:rPr lang="en-MY" smtClean="0"/>
              <a:t>09/01/2023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3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7903-E952-4B24-B789-C19D4CA28CC3}" type="datetime1">
              <a:rPr lang="en-MY" smtClean="0"/>
              <a:t>09/01/2023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709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56D4E1-42B6-460A-8054-9A2BF56BAD5D}" type="datetime1">
              <a:rPr lang="en-MY" smtClean="0"/>
              <a:t>09/01/2023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620134-EBF1-4120-B4E2-E5B833F1F97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403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29A5-5412-5111-E4D3-143DF83D7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Laporan</a:t>
            </a:r>
            <a:r>
              <a:rPr lang="en-US" sz="4800" dirty="0"/>
              <a:t> </a:t>
            </a:r>
            <a:r>
              <a:rPr lang="en-US" sz="4800" dirty="0" err="1"/>
              <a:t>Lawatan</a:t>
            </a:r>
            <a:r>
              <a:rPr lang="en-US" sz="4800" dirty="0"/>
              <a:t> </a:t>
            </a:r>
            <a:r>
              <a:rPr lang="en-US" sz="4800" dirty="0" err="1"/>
              <a:t>ke</a:t>
            </a:r>
            <a:r>
              <a:rPr lang="en-US" sz="4800" dirty="0"/>
              <a:t> Bukit Melawati Kuala Selangor</a:t>
            </a:r>
            <a:endParaRPr lang="en-MY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C0F14-1D0A-9DA6-9162-645F6089C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NAMA: NUR ZAHIRA BINTI AHMAD ZAHID </a:t>
            </a:r>
          </a:p>
          <a:p>
            <a:r>
              <a:rPr lang="en-US" dirty="0"/>
              <a:t>KELAS: 1 </a:t>
            </a:r>
            <a:r>
              <a:rPr lang="en-US" sz="2000" dirty="0"/>
              <a:t>SVM</a:t>
            </a:r>
            <a:r>
              <a:rPr lang="en-US" dirty="0"/>
              <a:t> KPD</a:t>
            </a:r>
            <a:r>
              <a:rPr lang="en-MY" dirty="0"/>
              <a:t> SEMESTER 2</a:t>
            </a:r>
          </a:p>
          <a:p>
            <a:r>
              <a:rPr lang="en-MY" dirty="0"/>
              <a:t>NO KOD : A01 2033</a:t>
            </a:r>
          </a:p>
          <a:p>
            <a:r>
              <a:rPr lang="en-MY" dirty="0"/>
              <a:t>NAMA PENSYARAH : ENCIK NORAKMAL HAKIM BIN NORDIN</a:t>
            </a:r>
          </a:p>
          <a:p>
            <a:endParaRPr lang="en-MY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312AC-E273-189A-80E2-2839ECDA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6220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3FF79-0BCB-E631-C19C-60EB35D55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9835" y="1978927"/>
            <a:ext cx="6674669" cy="248305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Bukit Melawati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perkhidmatan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keretapi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pelancong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riadah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joging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menaiki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basikal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Hal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demikian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kerana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menarik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perhatian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luar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bersama-sama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menyertai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riadah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MY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MY" dirty="0"/>
          </a:p>
        </p:txBody>
      </p:sp>
      <p:pic>
        <p:nvPicPr>
          <p:cNvPr id="7" name="Picture Placeholder 6" descr="A picture containing tree, grass, outdoor, person&#10;&#10;Description automatically generated">
            <a:extLst>
              <a:ext uri="{FF2B5EF4-FFF2-40B4-BE49-F238E27FC236}">
                <a16:creationId xmlns:a16="http://schemas.microsoft.com/office/drawing/2014/main" id="{23D536D3-CFB4-A21B-BBF6-FF73FFB9CA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" b="6166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8B0D5-46C4-DD51-7D40-AF76B2EF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70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3FF79-0BCB-E631-C19C-60EB35D55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9835" y="864420"/>
            <a:ext cx="6674669" cy="2483052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Makam</a:t>
            </a:r>
            <a:r>
              <a:rPr lang="en-M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Diraja</a:t>
            </a:r>
            <a:r>
              <a:rPr lang="en-M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Kota Melawati-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Makam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Diraja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Selangor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ini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terdiri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daripada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tiga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makam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Sultan Selangor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iaitu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Sultan Selangor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Pertama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iaitu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Sultan Salahuddin (1742-1778).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Sultan Selangor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Kedua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iaitu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Sultan Ibrahim (1778-1826)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Sultan Selangor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Ketiga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iaitu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Sultan Mahmud (1826-1857).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Makam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ini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ditutup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seketika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kerana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mempunyai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masalah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yang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tak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dapat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dielakkan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.</a:t>
            </a:r>
            <a:endParaRPr lang="en-M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MY" dirty="0"/>
          </a:p>
        </p:txBody>
      </p:sp>
      <p:pic>
        <p:nvPicPr>
          <p:cNvPr id="6" name="Picture Placeholder 5" descr="A person standing next to a gate&#10;&#10;Description automatically generated with medium confidence">
            <a:extLst>
              <a:ext uri="{FF2B5EF4-FFF2-40B4-BE49-F238E27FC236}">
                <a16:creationId xmlns:a16="http://schemas.microsoft.com/office/drawing/2014/main" id="{FCF43875-42DF-D219-D572-6B68A8B35B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" b="6166"/>
          <a:stretch>
            <a:fillRect/>
          </a:stretch>
        </p:blipFill>
        <p:spPr>
          <a:xfrm>
            <a:off x="8368818" y="1351749"/>
            <a:ext cx="3063347" cy="4775200"/>
          </a:xfrm>
        </p:spPr>
      </p:pic>
      <p:pic>
        <p:nvPicPr>
          <p:cNvPr id="8" name="Picture 7" descr="photo7">
            <a:extLst>
              <a:ext uri="{FF2B5EF4-FFF2-40B4-BE49-F238E27FC236}">
                <a16:creationId xmlns:a16="http://schemas.microsoft.com/office/drawing/2014/main" id="{1E37F776-0E39-90C3-8648-EDD27BEB62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13" b="15574"/>
          <a:stretch/>
        </p:blipFill>
        <p:spPr bwMode="auto">
          <a:xfrm>
            <a:off x="5741719" y="2989006"/>
            <a:ext cx="2418316" cy="3137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5FE5D-6171-6E82-A029-BACF6AC4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995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3FF79-0BCB-E631-C19C-60EB35D55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396" y="856136"/>
            <a:ext cx="6674669" cy="2939113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belakang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restoran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Bagan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lukisan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jalanan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arah</a:t>
            </a:r>
            <a:r>
              <a:rPr lang="en-US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aliran</a:t>
            </a:r>
            <a:r>
              <a:rPr lang="en-US" sz="1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(Street Art) 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bandar-bandar Malaysia.</a:t>
            </a:r>
            <a:endParaRPr lang="en-MY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lukisan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memenuhi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dinding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bangunan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menarik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perhatian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Sebaik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lorong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lukisan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mural yang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menghiasi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dinding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MY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MY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Laluan </a:t>
            </a:r>
            <a:r>
              <a:rPr lang="en-MY" sz="14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MY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</a:t>
            </a:r>
            <a:r>
              <a:rPr lang="en-MY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Pekan </a:t>
            </a:r>
            <a:r>
              <a:rPr lang="en-MY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Lma</a:t>
            </a:r>
            <a:r>
              <a:rPr lang="en-MY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MY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menarik</a:t>
            </a:r>
            <a:r>
              <a:rPr lang="en-MY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perhatian</a:t>
            </a:r>
            <a:r>
              <a:rPr lang="en-MY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pelancong</a:t>
            </a:r>
            <a:r>
              <a:rPr lang="en-MY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MY" sz="1400" dirty="0"/>
          </a:p>
        </p:txBody>
      </p:sp>
      <p:pic>
        <p:nvPicPr>
          <p:cNvPr id="7" name="Picture Placeholder 6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FD6568C7-0D3B-D04F-CDCC-36AD63E72E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7" r="17717"/>
          <a:stretch>
            <a:fillRect/>
          </a:stretch>
        </p:blipFill>
        <p:spPr>
          <a:xfrm>
            <a:off x="8024686" y="931545"/>
            <a:ext cx="3063347" cy="4775200"/>
          </a:xfrm>
        </p:spPr>
      </p:pic>
      <p:pic>
        <p:nvPicPr>
          <p:cNvPr id="9" name="Picture 8" descr="photo4">
            <a:extLst>
              <a:ext uri="{FF2B5EF4-FFF2-40B4-BE49-F238E27FC236}">
                <a16:creationId xmlns:a16="http://schemas.microsoft.com/office/drawing/2014/main" id="{918945DF-D990-4385-5A20-457B2CB29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090" y="3724119"/>
            <a:ext cx="3228975" cy="2277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52E35-4E68-6A24-EC77-4309331C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3651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4993-E990-380E-350F-2FA52925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Lawatan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Bukit Melawati Kuala Selangor.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35B87-0531-CA88-C977-54878022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125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10546-E765-B8D0-F15B-40EE2B6835C1}"/>
              </a:ext>
            </a:extLst>
          </p:cNvPr>
          <p:cNvSpPr txBox="1"/>
          <p:nvPr/>
        </p:nvSpPr>
        <p:spPr>
          <a:xfrm>
            <a:off x="1042737" y="885872"/>
            <a:ext cx="465221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Oktober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2022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keluarga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melawat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bersejarah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Bukit Melawati Kuala Selangor.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73919-E9CF-BFFD-0B52-689799D8AB51}"/>
              </a:ext>
            </a:extLst>
          </p:cNvPr>
          <p:cNvSpPr txBox="1"/>
          <p:nvPr/>
        </p:nvSpPr>
        <p:spPr>
          <a:xfrm>
            <a:off x="1042737" y="2181862"/>
            <a:ext cx="465221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bertolak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pukul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8.00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menaiki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kereta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8C3E0-94E7-D802-CBEF-73888430A21C}"/>
              </a:ext>
            </a:extLst>
          </p:cNvPr>
          <p:cNvSpPr txBox="1"/>
          <p:nvPr/>
        </p:nvSpPr>
        <p:spPr>
          <a:xfrm>
            <a:off x="1042737" y="3118560"/>
            <a:ext cx="465221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destinasi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keluarga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sarapan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restoran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Selepas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sarapan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keluarga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meneruskan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perjalanan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pukul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9.00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53D01-2A60-638D-512A-391FDBC13481}"/>
              </a:ext>
            </a:extLst>
          </p:cNvPr>
          <p:cNvSpPr txBox="1"/>
          <p:nvPr/>
        </p:nvSpPr>
        <p:spPr>
          <a:xfrm>
            <a:off x="1042737" y="4882565"/>
            <a:ext cx="465221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pukul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9.30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kami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sampai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destinasi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membeli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tiket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kereta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keluarga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sebanyak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tiket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dewasa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F6DCA-AE95-E0EB-E7F5-105430EFC0AC}"/>
              </a:ext>
            </a:extLst>
          </p:cNvPr>
          <p:cNvSpPr txBox="1"/>
          <p:nvPr/>
        </p:nvSpPr>
        <p:spPr>
          <a:xfrm>
            <a:off x="6665496" y="826925"/>
            <a:ext cx="465221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Perkhidmatan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kereta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hujung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minggu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sahaja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iaitu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ahad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Sabtu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cuti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0BBB4-B64C-38AB-4909-80B3CCF59032}"/>
              </a:ext>
            </a:extLst>
          </p:cNvPr>
          <p:cNvSpPr txBox="1"/>
          <p:nvPr/>
        </p:nvSpPr>
        <p:spPr>
          <a:xfrm>
            <a:off x="6665496" y="2212500"/>
            <a:ext cx="465221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Destinasi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saya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keluarga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Bangunan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Baituhilal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iaitu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bagunan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berkisi-kisi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dibina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khas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bagi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melihat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anak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bulan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menetapkan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Tarikh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permulaan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berpuasa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bulan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Ramadhan, Hari Raya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Syawal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dan Raya Haji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bagi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umat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Islam.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21A15-B7F2-1336-54C5-701B3BF21FF3}"/>
              </a:ext>
            </a:extLst>
          </p:cNvPr>
          <p:cNvSpPr txBox="1"/>
          <p:nvPr/>
        </p:nvSpPr>
        <p:spPr>
          <a:xfrm>
            <a:off x="6665496" y="4514434"/>
            <a:ext cx="465221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Destinasi</a:t>
            </a:r>
            <a:r>
              <a:rPr lang="en-US" dirty="0"/>
              <a:t> yang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.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mulanya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terletak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Bukit Melawati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bernama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Altingsburg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sempena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Gabenor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Belanda pada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1748.</a:t>
            </a:r>
            <a:endParaRPr lang="en-MY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FC1AE8-BDD5-4ECF-95B9-F3ACA67DD9A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368842" y="1809202"/>
            <a:ext cx="0" cy="37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5D1E97-0359-20E4-D1BC-9EF8C09BC1D4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368842" y="2828193"/>
            <a:ext cx="0" cy="29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62CAD5-5F18-357B-0A0B-32C3AD978EE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368842" y="4595888"/>
            <a:ext cx="0" cy="28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2FF40C-198F-EE33-DF0D-71AACA71223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694947" y="1427090"/>
            <a:ext cx="970549" cy="405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CA9D09-5877-1762-D932-B945E0F5278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991601" y="2027254"/>
            <a:ext cx="0" cy="18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A54CF8-C8D5-E120-C611-038BD95280D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991601" y="4243825"/>
            <a:ext cx="0" cy="27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C55EAC-8137-472E-ACC8-93B19EB0E166}"/>
              </a:ext>
            </a:extLst>
          </p:cNvPr>
          <p:cNvCxnSpPr/>
          <p:nvPr/>
        </p:nvCxnSpPr>
        <p:spPr>
          <a:xfrm>
            <a:off x="7395411" y="-104273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C2BFBCF-B068-6556-0591-B5BB70E4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93657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10546-E765-B8D0-F15B-40EE2B6835C1}"/>
              </a:ext>
            </a:extLst>
          </p:cNvPr>
          <p:cNvSpPr txBox="1"/>
          <p:nvPr/>
        </p:nvSpPr>
        <p:spPr>
          <a:xfrm>
            <a:off x="1042737" y="885872"/>
            <a:ext cx="465221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Kami </a:t>
            </a:r>
            <a:r>
              <a:rPr lang="en-US" dirty="0" err="1"/>
              <a:t>melawat</a:t>
            </a:r>
            <a:r>
              <a:rPr lang="en-US" dirty="0"/>
              <a:t> </a:t>
            </a:r>
            <a:r>
              <a:rPr lang="en-US" dirty="0" err="1"/>
              <a:t>Makam</a:t>
            </a:r>
            <a:r>
              <a:rPr lang="en-US" dirty="0"/>
              <a:t> </a:t>
            </a:r>
            <a:r>
              <a:rPr lang="en-US" dirty="0" err="1"/>
              <a:t>Diraja</a:t>
            </a:r>
            <a:r>
              <a:rPr lang="en-US" dirty="0"/>
              <a:t> dan </a:t>
            </a:r>
            <a:r>
              <a:rPr lang="en-US" dirty="0" err="1"/>
              <a:t>perigi</a:t>
            </a:r>
            <a:r>
              <a:rPr lang="en-US" dirty="0"/>
              <a:t> </a:t>
            </a:r>
            <a:r>
              <a:rPr lang="en-US" dirty="0" err="1"/>
              <a:t>Beracun</a:t>
            </a:r>
            <a:r>
              <a:rPr lang="en-US" dirty="0"/>
              <a:t>.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73919-E9CF-BFFD-0B52-689799D8AB51}"/>
              </a:ext>
            </a:extLst>
          </p:cNvPr>
          <p:cNvSpPr txBox="1"/>
          <p:nvPr/>
        </p:nvSpPr>
        <p:spPr>
          <a:xfrm>
            <a:off x="1042737" y="1970598"/>
            <a:ext cx="465221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pelajari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Sejarah kami juga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aktiviti</a:t>
            </a:r>
            <a:r>
              <a:rPr lang="en-US" dirty="0"/>
              <a:t> </a:t>
            </a:r>
            <a:r>
              <a:rPr lang="en-US" dirty="0" err="1"/>
              <a:t>menyeronokkan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monyet</a:t>
            </a:r>
            <a:r>
              <a:rPr lang="en-US" dirty="0"/>
              <a:t> dan </a:t>
            </a:r>
            <a:r>
              <a:rPr lang="en-US" dirty="0" err="1"/>
              <a:t>lotong</a:t>
            </a:r>
            <a:r>
              <a:rPr lang="en-US" dirty="0"/>
              <a:t>.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8C3E0-94E7-D802-CBEF-73888430A21C}"/>
              </a:ext>
            </a:extLst>
          </p:cNvPr>
          <p:cNvSpPr txBox="1"/>
          <p:nvPr/>
        </p:nvSpPr>
        <p:spPr>
          <a:xfrm>
            <a:off x="1042737" y="3490098"/>
            <a:ext cx="465221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Di Bukit Melawati juga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terdapat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jual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jualan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53D01-2A60-638D-512A-391FDBC13481}"/>
              </a:ext>
            </a:extLst>
          </p:cNvPr>
          <p:cNvSpPr txBox="1"/>
          <p:nvPr/>
        </p:nvSpPr>
        <p:spPr>
          <a:xfrm>
            <a:off x="1042737" y="4693552"/>
            <a:ext cx="465221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burung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kakak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boleh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berswafoto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bersama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keluarga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berharga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RM10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sahaja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F6DCA-AE95-E0EB-E7F5-105430EFC0AC}"/>
              </a:ext>
            </a:extLst>
          </p:cNvPr>
          <p:cNvSpPr txBox="1"/>
          <p:nvPr/>
        </p:nvSpPr>
        <p:spPr>
          <a:xfrm>
            <a:off x="6497053" y="1647432"/>
            <a:ext cx="465221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Selepas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jam kami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bersiar-siar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Bukit Melawati, kami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berswafoto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Pekan Lama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destinasi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kami.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0BBB4-B64C-38AB-4909-80B3CCF59032}"/>
              </a:ext>
            </a:extLst>
          </p:cNvPr>
          <p:cNvSpPr txBox="1"/>
          <p:nvPr/>
        </p:nvSpPr>
        <p:spPr>
          <a:xfrm>
            <a:off x="6497053" y="3363909"/>
            <a:ext cx="465221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pukul 12.00 tengah hari kami bertolak balik ke rumah selepas puas bersiar-siar di Kuala Selangor</a:t>
            </a:r>
            <a:endParaRPr lang="en-MY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4CFC52-49A1-46FD-62BB-80163086A1AA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368842" y="1532203"/>
            <a:ext cx="0" cy="43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EC1248-C9C3-7353-95BC-E0B9D7528A7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368842" y="3170927"/>
            <a:ext cx="0" cy="31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95024B-9173-A88C-E131-C3867DE356D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368842" y="4136429"/>
            <a:ext cx="0" cy="557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DBAC6B-666D-A710-573A-5CACCC22B2A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694947" y="2109097"/>
            <a:ext cx="802106" cy="304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22260-EFB3-F482-6A84-8B286922BFC0}"/>
              </a:ext>
            </a:extLst>
          </p:cNvPr>
          <p:cNvCxnSpPr>
            <a:stCxn id="6" idx="2"/>
          </p:cNvCxnSpPr>
          <p:nvPr/>
        </p:nvCxnSpPr>
        <p:spPr>
          <a:xfrm>
            <a:off x="8823158" y="2570762"/>
            <a:ext cx="0" cy="858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DB93FA-CA08-DE25-5943-EAA60AC4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065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3478-C63D-596E-4B27-51AE1B62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67" y="840254"/>
            <a:ext cx="8158688" cy="954547"/>
          </a:xfrm>
        </p:spPr>
        <p:txBody>
          <a:bodyPr/>
          <a:lstStyle/>
          <a:p>
            <a:r>
              <a:rPr lang="en-US" u="sng" dirty="0"/>
              <a:t>Cadangan </a:t>
            </a:r>
            <a:r>
              <a:rPr lang="en-US" u="sng" dirty="0" err="1"/>
              <a:t>Penambahbaikan</a:t>
            </a:r>
            <a:endParaRPr lang="en-MY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59ED1-FC6F-212B-5AC4-D1F32170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5067" y="2086076"/>
            <a:ext cx="8574275" cy="1542026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Buka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ditutup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Meletakkan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pelancong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Pembawa</a:t>
            </a:r>
            <a:r>
              <a:rPr lang="en-US" dirty="0"/>
              <a:t> </a:t>
            </a:r>
            <a:r>
              <a:rPr lang="en-US" dirty="0" err="1"/>
              <a:t>pelancong</a:t>
            </a:r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penambahbaikan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tandas</a:t>
            </a:r>
            <a:r>
              <a:rPr lang="en-US" dirty="0"/>
              <a:t> </a:t>
            </a:r>
            <a:r>
              <a:rPr lang="en-US" dirty="0" err="1"/>
              <a:t>awam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19593-D9F3-66B8-6CFC-68FAC4B7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0561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3478-C63D-596E-4B27-51AE1B62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67" y="840254"/>
            <a:ext cx="8158688" cy="954547"/>
          </a:xfrm>
        </p:spPr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59ED1-FC6F-212B-5AC4-D1F32170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6517" y="1794801"/>
            <a:ext cx="9645444" cy="3455625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MY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Rumusan</a:t>
            </a: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membincangkan</a:t>
            </a: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tempat-tempat</a:t>
            </a: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MY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bersejarah</a:t>
            </a: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Bukit Melawati </a:t>
            </a:r>
            <a:r>
              <a:rPr lang="en-MY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kuala</a:t>
            </a: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Selangor dan Laluan  </a:t>
            </a:r>
            <a:r>
              <a:rPr lang="en-MY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Seni</a:t>
            </a: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Pekan 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 yang </a:t>
            </a:r>
            <a:r>
              <a:rPr lang="en-MY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penambahbaikan</a:t>
            </a: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sejarah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tanah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Makam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Raja,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Perigi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Beracun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Laluan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Seni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Pekan Lama dan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pelajari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sambil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meluangkan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bersama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keluarga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menceritakan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sejarah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tanah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rakan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juga.</a:t>
            </a:r>
          </a:p>
          <a:p>
            <a:pPr algn="just">
              <a:lnSpc>
                <a:spcPct val="150000"/>
              </a:lnSpc>
            </a:pP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Kesimpulannya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daripada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mendapat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sejarah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mengeratkan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antara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keluarga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anda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mewujudkan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semangat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patriotik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bangga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sejarah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berjuang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sebaik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habis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mempertahankan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negara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daripada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dijajah</a:t>
            </a:r>
            <a:r>
              <a:rPr lang="en-MY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MY" sz="1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MY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67B92-910B-44C9-1298-88A5B2CB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2014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0C81-BAD0-687D-97CA-BCC702D0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484893" cy="4391973"/>
          </a:xfrm>
        </p:spPr>
        <p:txBody>
          <a:bodyPr/>
          <a:lstStyle/>
          <a:p>
            <a:r>
              <a:rPr lang="en-US" b="1" dirty="0"/>
              <a:t>SEKIAN TERIMA KASIH</a:t>
            </a:r>
            <a:endParaRPr lang="en-MY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5CF78-CCAF-B403-7731-EBEA641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73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AFE8-5C27-6B72-6772-F2ECCEF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16" y="790019"/>
            <a:ext cx="9609668" cy="860400"/>
          </a:xfrm>
        </p:spPr>
        <p:txBody>
          <a:bodyPr/>
          <a:lstStyle/>
          <a:p>
            <a:pPr algn="ctr"/>
            <a:r>
              <a:rPr lang="en-US" dirty="0" err="1"/>
              <a:t>Pengenalan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81F9C-340B-D5F1-96B9-78943322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942" y="1719548"/>
            <a:ext cx="10178845" cy="3963497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Bukit Melawati Kuala Selangor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bersejarah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Bukit Melawati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pernah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ditakluki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Belanda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tangan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Sultan Ibrahim (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Julai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1748).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Setahun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28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1785, Sultan Ibrahim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bantuan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adindanya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Dato’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Penggawa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Pematang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Mahabijaya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Penggawa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bendahara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Abd. Majid Pahang,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menghalau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Belanda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malam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sahaja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Serangan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bermula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selepas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isyak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berjaya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menawan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bukit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fajar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subuh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menyinsing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MY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Bukit Melawati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pegawai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pegawai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kerajaan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rehat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kesan-kesan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sejarah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DFFC6-4D78-6B40-0761-6F6133EF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402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6D96-5CF8-43D4-3964-370040E6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Gambar Dan </a:t>
            </a:r>
            <a:r>
              <a:rPr lang="en-US" b="1" dirty="0" err="1"/>
              <a:t>Penerangan</a:t>
            </a:r>
            <a:endParaRPr lang="en-MY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9E1C0-B609-6617-A178-090074A0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046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next to a sign&#10;&#10;Description automatically generated with medium confidence">
            <a:extLst>
              <a:ext uri="{FF2B5EF4-FFF2-40B4-BE49-F238E27FC236}">
                <a16:creationId xmlns:a16="http://schemas.microsoft.com/office/drawing/2014/main" id="{FC37A615-F366-3F93-EFD8-905F1C1D2B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" r="722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3FF79-0BCB-E631-C19C-60EB35D55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1941" y="1969387"/>
            <a:ext cx="6599904" cy="291922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mana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pelancong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menunggu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kenderaan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membawa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naik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puncak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berhampiran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kedai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beli-belah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jualan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monyet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Hal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demikan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pelancong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membeli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menikmati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sambil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melawat</a:t>
            </a:r>
            <a:endParaRPr lang="en-MY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365BF-0A6A-3CDE-3E06-39819689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808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3FF79-0BCB-E631-C19C-60EB35D55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631" y="2382342"/>
            <a:ext cx="6531078" cy="122609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Perkhidmatan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kereta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api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juga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disediakan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di Bukit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Malawati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.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Perkhidmatan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ini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hanya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disediakan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pada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hujung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minggu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sahaja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iaitu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setiap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hari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Ahad,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Sabtu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dan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cuti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 </a:t>
            </a:r>
            <a:r>
              <a:rPr lang="en-MY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umum</a:t>
            </a:r>
            <a:r>
              <a:rPr lang="en-MY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</a:rPr>
              <a:t>.</a:t>
            </a:r>
            <a:endParaRPr lang="en-M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MY" dirty="0"/>
          </a:p>
        </p:txBody>
      </p:sp>
      <p:pic>
        <p:nvPicPr>
          <p:cNvPr id="6" name="Picture Placeholder 5" descr="A person standing next to a tractor&#10;&#10;Description automatically generated with medium confidence">
            <a:extLst>
              <a:ext uri="{FF2B5EF4-FFF2-40B4-BE49-F238E27FC236}">
                <a16:creationId xmlns:a16="http://schemas.microsoft.com/office/drawing/2014/main" id="{4831ABE0-5794-3086-5133-417FEE1D52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" r="7225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2623E-75C6-D128-D755-B9B916F5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850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3FF79-0BCB-E631-C19C-60EB35D55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3822" y="1548174"/>
            <a:ext cx="6531078" cy="1226097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Meriam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berdekatan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Baituhilal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meriam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menghadap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pantai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Melaka.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ramai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pelancong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berswafoto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kerana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pemandangan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menghadap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pantai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Melaka yang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menarik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perhatian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MY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MY" dirty="0"/>
          </a:p>
        </p:txBody>
      </p:sp>
      <p:pic>
        <p:nvPicPr>
          <p:cNvPr id="13" name="Picture Placeholder 12" descr="A picture containing sky, outdoor, person&#10;&#10;Description automatically generated">
            <a:extLst>
              <a:ext uri="{FF2B5EF4-FFF2-40B4-BE49-F238E27FC236}">
                <a16:creationId xmlns:a16="http://schemas.microsoft.com/office/drawing/2014/main" id="{276125CB-70AC-02E4-3901-A78C394CF4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" r="7270"/>
          <a:stretch>
            <a:fillRect/>
          </a:stretch>
        </p:blipFill>
        <p:spPr/>
      </p:pic>
      <p:pic>
        <p:nvPicPr>
          <p:cNvPr id="11" name="Picture 10" descr="photo1">
            <a:extLst>
              <a:ext uri="{FF2B5EF4-FFF2-40B4-BE49-F238E27FC236}">
                <a16:creationId xmlns:a16="http://schemas.microsoft.com/office/drawing/2014/main" id="{F3BE6027-D59C-153B-2658-89522473D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552" y="3028950"/>
            <a:ext cx="2956560" cy="2787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D2CAB-497B-EB19-F79F-334DB02D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141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3FF79-0BCB-E631-C19C-60EB35D55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3821" y="1548174"/>
            <a:ext cx="6674669" cy="2483052"/>
          </a:xfrm>
        </p:spPr>
        <p:txBody>
          <a:bodyPr>
            <a:normAutofit fontScale="70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Rumah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Kuala Selangor 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terletak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atas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Bukit Melawati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daerah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Kuala Selangor, 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Selangor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 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Malaysia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menghadap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laut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Melaka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Altingsburg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sempena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Gabenor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Belanda pada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1748.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Rumah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dibuka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pada 1907 oleh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penjajah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British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berdekatan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Muara 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Sungai Selangor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Tinggi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rumah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83 meter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dasar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laut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27 meter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darat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sinaran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lampunya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mampu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memancar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sehingga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56 kilometer.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Lampu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cerah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berpusing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berkelip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dua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kali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15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saat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Pada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awalnya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lampu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minyak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tanah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generator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kemudian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dijana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kuasa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elektrik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kerana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bersih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jimat</a:t>
            </a:r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MY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MY" dirty="0"/>
          </a:p>
        </p:txBody>
      </p:sp>
      <p:pic>
        <p:nvPicPr>
          <p:cNvPr id="6" name="Picture Placeholder 5" descr="A person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84C72FB9-83EA-6059-C25E-0BC410E0F4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" b="6166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C1294-AC63-A7A1-7A50-B9D15578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643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3FF79-0BCB-E631-C19C-60EB35D55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9835" y="1978927"/>
            <a:ext cx="6674669" cy="248305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Bangunan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ringkas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berkisi-kisi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dibina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khas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anak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menetapkan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tarikh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permulaan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berpuasa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Ramadhan, Hari Raya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Syawal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Raya Haji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Islam.</a:t>
            </a:r>
            <a:endParaRPr lang="en-MY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MY" dirty="0"/>
          </a:p>
        </p:txBody>
      </p:sp>
      <p:pic>
        <p:nvPicPr>
          <p:cNvPr id="7" name="Picture Placeholder 6" descr="A person standing in front of a building with a large sign&#10;&#10;Description automatically generated with low confidence">
            <a:extLst>
              <a:ext uri="{FF2B5EF4-FFF2-40B4-BE49-F238E27FC236}">
                <a16:creationId xmlns:a16="http://schemas.microsoft.com/office/drawing/2014/main" id="{9DBFE63F-158D-3681-521C-290FAA2892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" r="7535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EA989-CFAA-B7D8-29EF-B66EBFF0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470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3FF79-0BCB-E631-C19C-60EB35D55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9835" y="1978927"/>
            <a:ext cx="6674669" cy="248305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 Bukit Melawati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terkenal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puluhan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monyet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Pelancong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turut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bergembira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jualan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kacang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panjang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keledek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puluhan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monyet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MY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M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MY" dirty="0"/>
          </a:p>
        </p:txBody>
      </p:sp>
      <p:pic>
        <p:nvPicPr>
          <p:cNvPr id="6" name="Picture Placeholder 5" descr="A picture containing person, outdoor, people, standing&#10;&#10;Description automatically generated">
            <a:extLst>
              <a:ext uri="{FF2B5EF4-FFF2-40B4-BE49-F238E27FC236}">
                <a16:creationId xmlns:a16="http://schemas.microsoft.com/office/drawing/2014/main" id="{5F0E70F2-6CF3-E426-1888-4AD09D285F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" r="7225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9C1A6-7AFC-71DC-D00A-19A43DBB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0134-EBF1-4120-B4E2-E5B833F1F974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7897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298</TotalTime>
  <Words>1010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Garamond</vt:lpstr>
      <vt:lpstr>Roboto</vt:lpstr>
      <vt:lpstr>Times New Roman</vt:lpstr>
      <vt:lpstr>Organic</vt:lpstr>
      <vt:lpstr>Laporan Lawatan ke Bukit Melawati Kuala Selangor</vt:lpstr>
      <vt:lpstr>Pengenalan</vt:lpstr>
      <vt:lpstr>Gambar Dan Penerangan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Laporan Lawatan Ke Bukit Melawati Kuala Selangor.</vt:lpstr>
      <vt:lpstr>PowerPoint Presentation</vt:lpstr>
      <vt:lpstr>PowerPoint Presentation</vt:lpstr>
      <vt:lpstr>Cadangan Penambahbaikan</vt:lpstr>
      <vt:lpstr>Rumusan </vt:lpstr>
      <vt:lpstr>SEKIAN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Lawatan ke Bukit Melawati Kuala Selangor</dc:title>
  <dc:creator>user</dc:creator>
  <cp:lastModifiedBy>user</cp:lastModifiedBy>
  <cp:revision>12</cp:revision>
  <dcterms:created xsi:type="dcterms:W3CDTF">2023-01-07T13:53:22Z</dcterms:created>
  <dcterms:modified xsi:type="dcterms:W3CDTF">2023-01-09T07:25:27Z</dcterms:modified>
</cp:coreProperties>
</file>