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58" r:id="rId6"/>
    <p:sldId id="262" r:id="rId7"/>
    <p:sldId id="261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F2E-CE3A-479C-B2C4-D6A14D733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E5E57-57A2-4663-A4A1-718B7C7E8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BB3D-AA4F-4DAF-A2AA-62580471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83DB-9CDC-4F4C-B560-521D7EA3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E835-F5EA-42C3-B70D-05BC94C0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6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485E-C212-4B10-AE90-59B88A9F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FB139-4B8D-45CF-A039-C5F3BF2C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E14A-12AC-48A5-B85C-4BF645B8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B323-35D2-47E3-8833-84D6A4B3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4752-FFDF-4C0F-9429-579C280A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4BA75-F8BC-41DA-9E61-132200D14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11B63-E2FC-4B6E-873C-5E6A87EC9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E4C57-B7CB-4292-B0C5-CCCE2D44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8EF-7E09-4ABB-9BB8-53CF076C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D6D6-C803-4E87-A653-1D8D51D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A031-22DA-48CB-8C44-2412723E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B7337-3B24-41BB-B6ED-F27C0772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DE99-FB4E-4C84-81A3-85049407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492E-CED9-42AA-A3B1-0B7BEC8A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2D46-BAD4-44F4-A3B9-E8E4486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47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42A4-A158-4E7E-8F52-99971795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9508-D414-41D9-8979-59EDB08A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154B-F687-4468-9033-61A4BCBC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7131-81ED-4B02-9784-43FB91B8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23E7F-12BF-46C6-80BF-F45D7555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5E90-1D3B-4BE7-A224-A13B8FA6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5D05-5DC5-4436-8047-544DC49A3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51C17-4776-425C-A84E-933F65557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A40F-18FA-4115-9CA7-04FC54B6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5CF7E-959E-44C7-8FFF-AD1D8DB7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23523-EC5A-4874-95F1-4F4CCB0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88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E66-AAAA-4A31-B941-AA9B8B51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B2AF-A3AE-4124-AC1C-CF135936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560F-2D3B-4C47-BAE5-5F439CAC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CED77-EC10-4053-9644-5705D187D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6CE96-E1F7-4B62-BAE6-55C3E738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3147B-CB67-40EC-B22D-C6C7FA7A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098BD-1F11-468E-BE3C-E30F224A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F2A13-A27B-4013-9F64-41A0DBEB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3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76F9-81CB-45C2-B13A-7B9E892F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BAD87-3AD5-4D54-AC41-0B082BAD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5CCA-35E3-4C27-85DA-1F493370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D6080-F6F1-4AAF-9225-7112C193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9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F93D3-BF33-40BD-809E-BE9F1606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36D0E-68ED-4BAB-84AE-62706A55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40C0-108A-44F9-9ECF-41CAC2EC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36F1-36A8-4788-9E5C-000C61CB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8849-AF29-48C5-9A87-4E0801CB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7B7-0E3F-43C7-A885-00888F4BC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53390-B331-4A02-B327-C0A07357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E200-4E7C-4255-A9A2-B8F83FBC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9E11-3874-401D-B569-7DD312DB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2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0B30-6040-4CDC-9B86-FB1318DB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977A4-8474-40B7-9352-376D34F51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A7213-C2AF-4938-BCBA-0A04F734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9627D-FB6A-4D2B-93B8-7673BD79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61525-80B2-4F33-9C8C-82C2CE11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CEB4-95BD-4016-AC33-D675F1B1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3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EE476-51F9-4F5A-8FAA-85256B00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BBCB-048F-49D4-A546-847749F8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A6F14-F6DB-499C-9093-05FB1B9D8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0CE3-4AEF-4ACB-BE52-D5AF5E2F3FDF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8CAE-3C1C-4847-9CB8-FE28025F8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FDFA-4610-4C43-92DF-98CBF9FCC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9DA4-2B93-4921-88A8-66E1A64E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80F1-7149-459D-BCC7-3A04A3C12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2F421-FBA8-47DB-B8A3-42D374A81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7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BB40-4DC2-46EA-831B-E9BD1AAD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FileUpload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1F26-E538-4739-9CE2-F0422A58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0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AB27-AB10-416B-9501-B7A2E194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543F-D7A9-4D49-80C8-20C08A02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232629"/>
                </a:solidFill>
                <a:latin typeface="inherit"/>
              </a:rPr>
              <a:t>IEnumerable</a:t>
            </a:r>
            <a:r>
              <a:rPr lang="en-GB" b="1" dirty="0">
                <a:solidFill>
                  <a:srgbClr val="232629"/>
                </a:solidFill>
                <a:latin typeface="inherit"/>
              </a:rPr>
              <a:t> </a:t>
            </a:r>
            <a:endParaRPr lang="en-GB" b="1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232629"/>
                </a:solidFill>
                <a:effectLst/>
                <a:latin typeface="inherit"/>
              </a:rPr>
              <a:t>ICollection</a:t>
            </a:r>
            <a:r>
              <a:rPr lang="en-GB" b="0" i="0" dirty="0">
                <a:solidFill>
                  <a:srgbClr val="232629"/>
                </a:solidFill>
                <a:effectLst/>
                <a:latin typeface="inherit"/>
              </a:rPr>
              <a:t> is the most basic of the interfaces you listed. It's an enumerable interface that supports a Count and that's about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232629"/>
                </a:solidFill>
                <a:effectLst/>
                <a:latin typeface="inherit"/>
              </a:rPr>
              <a:t>IList</a:t>
            </a:r>
            <a:r>
              <a:rPr lang="en-GB" b="0" i="0" dirty="0">
                <a:solidFill>
                  <a:srgbClr val="232629"/>
                </a:solidFill>
                <a:effectLst/>
                <a:latin typeface="inherit"/>
              </a:rPr>
              <a:t> is everything that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inherit"/>
              </a:rPr>
              <a:t>ICollection</a:t>
            </a:r>
            <a:r>
              <a:rPr lang="en-GB" b="0" i="0" dirty="0">
                <a:solidFill>
                  <a:srgbClr val="232629"/>
                </a:solidFill>
                <a:effectLst/>
                <a:latin typeface="inherit"/>
              </a:rPr>
              <a:t> is, but it also supports adding and removing items, retrieving items by index, etc. It's the most commonly-used interface for "lists of objects", which is vague I know.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232629"/>
                </a:solidFill>
                <a:effectLst/>
                <a:latin typeface="inherit"/>
              </a:rPr>
              <a:t>IQueryable</a:t>
            </a:r>
            <a:r>
              <a:rPr lang="en-GB" b="0" i="0" dirty="0">
                <a:solidFill>
                  <a:srgbClr val="232629"/>
                </a:solidFill>
                <a:effectLst/>
                <a:latin typeface="inherit"/>
              </a:rPr>
              <a:t> is an enumerable interface that supports LINQ. You can always create an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inherit"/>
              </a:rPr>
              <a:t>IQueryable</a:t>
            </a:r>
            <a:r>
              <a:rPr lang="en-GB" b="0" i="0" dirty="0">
                <a:solidFill>
                  <a:srgbClr val="232629"/>
                </a:solidFill>
                <a:effectLst/>
                <a:latin typeface="inherit"/>
              </a:rPr>
              <a:t> from an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inherit"/>
              </a:rPr>
              <a:t>IList</a:t>
            </a:r>
            <a:r>
              <a:rPr lang="en-GB" b="0" i="0" dirty="0">
                <a:solidFill>
                  <a:srgbClr val="232629"/>
                </a:solidFill>
                <a:effectLst/>
                <a:latin typeface="inherit"/>
              </a:rPr>
              <a:t> and use LINQ to Objects, but you also find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inherit"/>
              </a:rPr>
              <a:t>IQueryable</a:t>
            </a:r>
            <a:r>
              <a:rPr lang="en-GB" b="0" i="0" dirty="0">
                <a:solidFill>
                  <a:srgbClr val="232629"/>
                </a:solidFill>
                <a:effectLst/>
                <a:latin typeface="inherit"/>
              </a:rPr>
              <a:t> used for deferred execution of SQL statements in LINQ to SQL and LINQ to Entities.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232629"/>
                </a:solidFill>
                <a:effectLst/>
                <a:latin typeface="inherit"/>
              </a:rPr>
              <a:t>IDictionary</a:t>
            </a:r>
            <a:r>
              <a:rPr lang="en-GB" b="0" i="0" dirty="0">
                <a:solidFill>
                  <a:srgbClr val="232629"/>
                </a:solidFill>
                <a:effectLst/>
                <a:latin typeface="inherit"/>
              </a:rPr>
              <a:t> is a different animal in the sense that it is a mapping of unique keys to values. It is also enumerable in that you can enumerate the key/value pairs, but otherwise it serves a different purpose than the others you listed.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66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A7D-6160-4D47-BBAE-2AC344EF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C773-5DCE-491E-98D6-EE3491B6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Controller</a:t>
            </a:r>
          </a:p>
          <a:p>
            <a:pPr lvl="1"/>
            <a:r>
              <a:rPr lang="en-US" dirty="0"/>
              <a:t>Index (List), </a:t>
            </a:r>
          </a:p>
          <a:p>
            <a:r>
              <a:rPr lang="en-US" dirty="0"/>
              <a:t>Views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Details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42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D62-0545-4656-BFE8-AA1851C0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3C6E-A26F-492A-9327-6CDBD789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36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BD9-E7B6-406E-96F8-AA52F4E2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148B-F27B-49EB-AACB-85132732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query parameters for paging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8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1913-FD45-434E-B3C7-1E1918B0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396C-2F4C-45E4-8C98-6F23A64B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a textbox to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/>
              <a:t>date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9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43CE-8243-43B5-8818-06C8B00D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appsetings.json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A0A8-F5CC-439F-8748-F50854DF3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13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DD46-B516-4349-86B4-B90DE387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3EDF-E89B-4845-A37F-74DE85EC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Dependency Injection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4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B4CD-168A-4B51-9D5C-679CD2E7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0BA-BD50-40E5-8A18-E21E91E4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logging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9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F74-27E9-407B-B8FE-FEC783E7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8C7F-F345-46FD-93C2-940E124F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7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HTML elements</vt:lpstr>
      <vt:lpstr>appsetings.json</vt:lpstr>
      <vt:lpstr>Configuring Dependency Injection</vt:lpstr>
      <vt:lpstr>Configuring logging</vt:lpstr>
      <vt:lpstr>Session</vt:lpstr>
      <vt:lpstr>FileUpload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Iracleous</dc:creator>
  <cp:lastModifiedBy>Dimitris Iracleous</cp:lastModifiedBy>
  <cp:revision>1</cp:revision>
  <dcterms:created xsi:type="dcterms:W3CDTF">2021-10-03T16:00:09Z</dcterms:created>
  <dcterms:modified xsi:type="dcterms:W3CDTF">2021-10-03T20:29:06Z</dcterms:modified>
</cp:coreProperties>
</file>