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57A67-7C23-3C98-2337-9B63DAE4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4CBB6-524A-716D-DB2D-BB9CBA1E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B2CB3-3BBC-FA23-1CDA-67121473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EE137-7B75-52EC-C149-1CA1697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D11BE-2D12-4243-7817-3CF9250C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588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2F8FC-D0CE-A180-0935-88F943E5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9F3969-B817-5BAB-6151-48D505F6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CF092-CDF8-2AB6-CAD3-6E3A83F8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C3E57-2256-19AC-9910-84FFE6D7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6C19D-5EA1-9CA5-7BCA-5CF95988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788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81C8D3-144A-E1BB-BA5D-2987D7ED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95BEF1-1CE7-8D3B-9B1A-DB1400FD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D84ED-E1A1-BAD9-DB14-2905C36B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FAF3A-7544-9FAA-38F3-D3D74E6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2ECB7-7906-435A-A8A3-B6E8FF9B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122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44B6-C181-7E9A-2CBA-D122F5D2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A815A-D3C4-640E-C300-35B51A04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FC7A8-6AE4-95C1-08A2-9B40E16C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5F287-3B17-CBB6-D516-EB174B5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96CAE-EBCE-0172-3913-7CA34860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53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F48B-0254-0DB8-5155-7748C274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35FA1-6BF1-DEFE-77A4-061605C4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91F6C-B733-AABA-77B3-7E95162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3B53F-C7D9-BBF9-326C-034AD9B4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C34E6-C0FA-2EA0-0FE5-B51F0ACF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15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39484-72EE-EDEE-692C-CE7F8047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E6D28-5DA5-1269-D80E-3F7CB29D4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1D7CC-591E-832B-835F-9CFBE625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7E38E-AEC0-1863-DDE9-F154B609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436D7-FCF7-0679-ADE9-D3A30C4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B040E-A001-C7EC-AD4B-22BF82B7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5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154E-0155-18C3-DD6C-A5AC55E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79FF6-E078-DC23-D096-A4AF46B4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EB84E-6D6F-868C-53FA-7F09B4A8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FF9793-2118-F1B1-6F27-BB8B480D1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C077F-6C73-28F1-E701-941E7B82E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B2469C-1E27-60D0-7A8C-DD7AE0E2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0C3F62-A6EB-73E1-2CF8-E9534722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F9C953-DA5A-CC76-027F-18FBDD0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97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DB9B-9F73-DA99-5F67-939E41A0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03E08-C787-18CF-A09A-36C0C527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F20C59-D521-E82A-C0BF-E7063DF9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ED4602-BCFA-239F-0015-454CF1F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32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261F4A-16D2-DA58-C497-E3A202F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52644-7668-D6C5-1628-BEE36BA1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F7F5E2-75E8-315B-EDCA-18C8470D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823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D9A52-9622-561A-C4FC-144EC068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D3B4E-AB2F-7758-572E-DA5C8DB2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14E414-D81D-4514-8D79-9E68AC37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7619C6-94DB-527D-A88F-74DC18E7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9539C-7C60-577A-8FD5-E6A4DEBF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57186-F1D8-A0FC-23C6-C01D7A2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64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3FC6B-75B8-6441-0CAB-E1495590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880C17-C273-461D-9E6F-734B37524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96A74A-1FC8-7D33-798F-77EBDC18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E8296-61B4-18A5-4752-E3847838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57E4A-0EBD-AD79-8D70-92D6544E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A2DF4-FDD8-CDE8-6E2D-2D1D95A9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18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5D637-E65B-9EB5-755E-A9342FA2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F9119-1525-295A-34D7-D082BAB1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07279-6CD0-8A0C-A187-9ED2F5CF2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7BD4-BB14-4611-A9D5-95CDE22C16B5}" type="datetimeFigureOut">
              <a:rPr lang="es-VE" smtClean="0"/>
              <a:t>6/2/2024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E8B2E-2084-7DC2-7F06-20A87E45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91385-2FF2-6994-D01D-AA9FCF447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8F38-8160-44D5-BA78-DDB94A4AF8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825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4C780-E121-98BF-C357-FBA15498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214530"/>
            <a:ext cx="4284418" cy="321736"/>
          </a:xfrm>
        </p:spPr>
        <p:txBody>
          <a:bodyPr anchor="b">
            <a:normAutofit/>
          </a:bodyPr>
          <a:lstStyle/>
          <a:p>
            <a:pPr algn="l"/>
            <a:r>
              <a:rPr lang="es-MX" sz="1500">
                <a:solidFill>
                  <a:schemeClr val="bg1"/>
                </a:solidFill>
              </a:rPr>
              <a:t>“HOLA MUNDO”</a:t>
            </a:r>
            <a:endParaRPr lang="es-VE" sz="15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12951-82BB-64CB-0668-25D90B6B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6214525"/>
            <a:ext cx="4305856" cy="321733"/>
          </a:xfrm>
        </p:spPr>
        <p:txBody>
          <a:bodyPr anchor="b">
            <a:normAutofit/>
          </a:bodyPr>
          <a:lstStyle/>
          <a:p>
            <a:pPr algn="r"/>
            <a:r>
              <a:rPr lang="es-MX" sz="1500"/>
              <a:t>PROGRAMACIÓN PARA TODOS </a:t>
            </a:r>
            <a:endParaRPr lang="es-VE" sz="1500"/>
          </a:p>
        </p:txBody>
      </p:sp>
      <p:pic>
        <p:nvPicPr>
          <p:cNvPr id="5" name="Imagen 4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D9682EA1-1323-76F1-C970-42B3F1AE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" b="-1"/>
          <a:stretch/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9BCD5-BE41-9EA1-55D3-453B9FC5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MX" sz="3800">
                <a:solidFill>
                  <a:schemeClr val="bg1"/>
                </a:solidFill>
              </a:rPr>
              <a:t>LENGUAJES DE PROGRAMACIÓN</a:t>
            </a:r>
            <a:endParaRPr lang="es-VE" sz="38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1E5A2-1CA6-36C6-EDC6-610A2E89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¿Qué son?</a:t>
            </a:r>
          </a:p>
          <a:p>
            <a:r>
              <a:rPr lang="es-MX" sz="2000" dirty="0">
                <a:solidFill>
                  <a:schemeClr val="bg1"/>
                </a:solidFill>
              </a:rPr>
              <a:t>¿Cómo se estudia?</a:t>
            </a:r>
          </a:p>
          <a:p>
            <a:r>
              <a:rPr lang="es-MX" sz="2000" dirty="0">
                <a:solidFill>
                  <a:schemeClr val="bg1"/>
                </a:solidFill>
              </a:rPr>
              <a:t>¿Para qué se utilizan?</a:t>
            </a:r>
          </a:p>
          <a:p>
            <a:r>
              <a:rPr lang="es-MX" sz="2000" dirty="0">
                <a:solidFill>
                  <a:schemeClr val="bg1"/>
                </a:solidFill>
              </a:rPr>
              <a:t>Ambientes colaborativos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VE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24F8CD8-0381-FCF1-32A2-92C68879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CAF4F-A496-E2F1-BC84-A0B07563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s-MX" sz="3600"/>
              <a:t>Lenguajes que aprenderemos</a:t>
            </a:r>
            <a:endParaRPr lang="es-VE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26240-18D6-0905-1391-867B0CA0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1800"/>
              <a:t>Python.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/>
              <a:t>JavaScript.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/>
              <a:t>HTML y CSS.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/>
              <a:t>C++.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/>
              <a:t>Github.</a:t>
            </a:r>
          </a:p>
          <a:p>
            <a:pPr marL="514350" indent="-514350">
              <a:buFont typeface="+mj-lt"/>
              <a:buAutoNum type="arabicPeriod"/>
            </a:pPr>
            <a:endParaRPr lang="es-MX" sz="1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243B351-39C1-58D4-57D2-D499EE37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6CCE3-308A-7AA8-0D9E-780C703B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8B7C61F5-7A4E-7CCC-7C39-3374D6CD7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C7FC90A-1E0A-0F9C-34A5-FF60BFE33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0319ECDC-D6A9-32A8-5DC1-D7DDEB2B7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5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90A7B88-DBBD-C1AD-37C7-E9EBB782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" r="2102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E224A-B1A0-EBC2-8BBA-476D9CA0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Editores de código</a:t>
            </a:r>
            <a:endParaRPr lang="es-VE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5E8DF-7F4B-80F9-32E9-9C974738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Visual Studio </a:t>
            </a:r>
            <a:r>
              <a:rPr lang="es-MX" dirty="0" err="1">
                <a:solidFill>
                  <a:schemeClr val="bg1"/>
                </a:solidFill>
              </a:rPr>
              <a:t>Code</a:t>
            </a:r>
            <a:r>
              <a:rPr lang="es-VE" dirty="0">
                <a:solidFill>
                  <a:schemeClr val="bg1"/>
                </a:solidFill>
              </a:rPr>
              <a:t>.</a:t>
            </a:r>
          </a:p>
          <a:p>
            <a:r>
              <a:rPr lang="es-VE" dirty="0" err="1">
                <a:solidFill>
                  <a:schemeClr val="bg1"/>
                </a:solidFill>
              </a:rPr>
              <a:t>SublimeText</a:t>
            </a:r>
            <a:r>
              <a:rPr lang="es-VE" dirty="0">
                <a:solidFill>
                  <a:schemeClr val="bg1"/>
                </a:solidFill>
              </a:rPr>
              <a:t>.</a:t>
            </a:r>
          </a:p>
          <a:p>
            <a:r>
              <a:rPr lang="es-VE" dirty="0" err="1">
                <a:solidFill>
                  <a:schemeClr val="bg1"/>
                </a:solidFill>
              </a:rPr>
              <a:t>PyCharm</a:t>
            </a:r>
            <a:r>
              <a:rPr lang="es-VE" dirty="0">
                <a:solidFill>
                  <a:schemeClr val="bg1"/>
                </a:solidFill>
              </a:rPr>
              <a:t>.</a:t>
            </a:r>
          </a:p>
          <a:p>
            <a:r>
              <a:rPr lang="es-VE" dirty="0">
                <a:solidFill>
                  <a:schemeClr val="bg1"/>
                </a:solidFill>
              </a:rPr>
              <a:t>Notepad++.</a:t>
            </a:r>
          </a:p>
          <a:p>
            <a:r>
              <a:rPr lang="es-VE" dirty="0" err="1">
                <a:solidFill>
                  <a:schemeClr val="bg1"/>
                </a:solidFill>
              </a:rPr>
              <a:t>Atom</a:t>
            </a:r>
            <a:r>
              <a:rPr lang="es-VE" dirty="0">
                <a:solidFill>
                  <a:schemeClr val="bg1"/>
                </a:solidFill>
              </a:rPr>
              <a:t>.</a:t>
            </a:r>
          </a:p>
          <a:p>
            <a:r>
              <a:rPr lang="es-VE" dirty="0">
                <a:solidFill>
                  <a:schemeClr val="bg1"/>
                </a:solidFill>
              </a:rPr>
              <a:t>NetBeans.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2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lendario">
            <a:extLst>
              <a:ext uri="{FF2B5EF4-FFF2-40B4-BE49-F238E27FC236}">
                <a16:creationId xmlns:a16="http://schemas.microsoft.com/office/drawing/2014/main" id="{35747F8B-C74A-7182-030C-1D784D28C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66F59-F972-C869-631B-129CD8EF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LA PROGRAMACIÓN EN VIDEOJUEGOS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0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“HOLA MUNDO”</vt:lpstr>
      <vt:lpstr>LENGUAJES DE PROGRAMACIÓN</vt:lpstr>
      <vt:lpstr>Lenguajes que aprenderemos</vt:lpstr>
      <vt:lpstr>Editores de código</vt:lpstr>
      <vt:lpstr>LA PROGRAMACIÓN EN VIDEOJUEGOS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“HOLA MUNDO”</dc:title>
  <dc:creator>B1331</dc:creator>
  <cp:lastModifiedBy>B1331</cp:lastModifiedBy>
  <cp:revision>1</cp:revision>
  <dcterms:created xsi:type="dcterms:W3CDTF">2024-02-06T20:50:57Z</dcterms:created>
  <dcterms:modified xsi:type="dcterms:W3CDTF">2024-02-06T22:32:16Z</dcterms:modified>
</cp:coreProperties>
</file>