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3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BC6C99-7D53-764C-8C2D-FE5E56D189D9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92C3A4-C364-C24D-83A6-D3A970DC7CD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CATT Hybrid Practicum</a:t>
            </a:r>
          </a:p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Observation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turn in for CATT?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Submit one observation form—due Monday of Week 2</a:t>
            </a:r>
          </a:p>
          <a:p>
            <a:endParaRPr lang="en-US" dirty="0"/>
          </a:p>
          <a:p>
            <a:r>
              <a:rPr lang="en-US" dirty="0" smtClean="0"/>
              <a:t>Submit one letter with feedback/commentary</a:t>
            </a:r>
          </a:p>
          <a:p>
            <a:pPr lvl="1"/>
            <a:r>
              <a:rPr lang="en-US" dirty="0" smtClean="0"/>
              <a:t>You can send this to the professor, or </a:t>
            </a:r>
          </a:p>
          <a:p>
            <a:pPr lvl="1"/>
            <a:r>
              <a:rPr lang="en-US" dirty="0" smtClean="0"/>
              <a:t>Send a thank you letter if your professor did not want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1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Enjoy your face-to-face observations!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071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165074"/>
            <a:ext cx="7024744" cy="1143000"/>
          </a:xfrm>
        </p:spPr>
        <p:txBody>
          <a:bodyPr/>
          <a:lstStyle/>
          <a:p>
            <a:r>
              <a:rPr lang="en-US" b="1" dirty="0" smtClean="0"/>
              <a:t>Observation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962475"/>
            <a:ext cx="6777317" cy="4294048"/>
          </a:xfrm>
        </p:spPr>
        <p:txBody>
          <a:bodyPr>
            <a:normAutofit/>
          </a:bodyPr>
          <a:lstStyle/>
          <a:p>
            <a:r>
              <a:rPr lang="en-US" dirty="0" smtClean="0"/>
              <a:t>Establish clear guidelines about the observation process</a:t>
            </a:r>
          </a:p>
          <a:p>
            <a:r>
              <a:rPr lang="en-US" dirty="0"/>
              <a:t>M</a:t>
            </a:r>
            <a:r>
              <a:rPr lang="en-US" dirty="0" smtClean="0"/>
              <a:t>ake goals explicit</a:t>
            </a:r>
          </a:p>
          <a:p>
            <a:r>
              <a:rPr lang="en-US" dirty="0" smtClean="0"/>
              <a:t>Schedule observation</a:t>
            </a:r>
          </a:p>
          <a:p>
            <a:r>
              <a:rPr lang="en-US" dirty="0" smtClean="0"/>
              <a:t>Solicit information about lesson’s context</a:t>
            </a:r>
          </a:p>
          <a:p>
            <a:r>
              <a:rPr lang="en-US" dirty="0" smtClean="0"/>
              <a:t>Observe using chosen observation form (considering context and goals)</a:t>
            </a:r>
          </a:p>
          <a:p>
            <a:r>
              <a:rPr lang="en-US" dirty="0" smtClean="0"/>
              <a:t>Give timely written/verbal feedback</a:t>
            </a:r>
          </a:p>
        </p:txBody>
      </p:sp>
    </p:spTree>
    <p:extLst>
      <p:ext uri="{BB962C8B-B14F-4D97-AF65-F5344CB8AC3E}">
        <p14:creationId xmlns:p14="http://schemas.microsoft.com/office/powerpoint/2010/main" val="69982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established guidelines in communicating with the professors you will observe</a:t>
            </a:r>
            <a:endParaRPr lang="en-US" dirty="0" smtClean="0"/>
          </a:p>
          <a:p>
            <a:r>
              <a:rPr lang="en-US" dirty="0" smtClean="0"/>
              <a:t>They know you are observing to gain professional knowledge</a:t>
            </a:r>
            <a:endParaRPr lang="en-US" dirty="0" smtClean="0"/>
          </a:p>
          <a:p>
            <a:r>
              <a:rPr lang="en-US" dirty="0" smtClean="0"/>
              <a:t>They know they may or may not receive feedback from you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25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Goals Explicit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your goals for this observation</a:t>
            </a:r>
          </a:p>
          <a:p>
            <a:r>
              <a:rPr lang="en-US" dirty="0" smtClean="0"/>
              <a:t>Choose and/or modify an observation form so you have an appropriate instrument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Observations have been scheduled for you</a:t>
            </a:r>
            <a:endParaRPr lang="en-US" dirty="0" smtClean="0"/>
          </a:p>
          <a:p>
            <a:r>
              <a:rPr lang="en-US" dirty="0" smtClean="0"/>
              <a:t>Respect established </a:t>
            </a:r>
            <a:r>
              <a:rPr lang="en-US" dirty="0" smtClean="0"/>
              <a:t>schedule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contextual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out about the teacher’s class context</a:t>
            </a:r>
          </a:p>
          <a:p>
            <a:pPr lvl="1"/>
            <a:r>
              <a:rPr lang="en-US" dirty="0" smtClean="0"/>
              <a:t>How does it fit into </a:t>
            </a:r>
            <a:r>
              <a:rPr lang="en-US" dirty="0" smtClean="0"/>
              <a:t>the </a:t>
            </a:r>
            <a:r>
              <a:rPr lang="en-US" dirty="0" smtClean="0"/>
              <a:t>program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it a standardized course or does the teacher have creative freedom?</a:t>
            </a:r>
          </a:p>
          <a:p>
            <a:pPr lvl="1"/>
            <a:r>
              <a:rPr lang="en-US" dirty="0" smtClean="0"/>
              <a:t>What is the student population?</a:t>
            </a:r>
          </a:p>
          <a:p>
            <a:pPr lvl="1"/>
            <a:r>
              <a:rPr lang="en-US" dirty="0" smtClean="0"/>
              <a:t>What difficulties does the teacher experience with this group/class?</a:t>
            </a:r>
          </a:p>
          <a:p>
            <a:pPr lvl="1"/>
            <a:r>
              <a:rPr lang="en-US" dirty="0" smtClean="0"/>
              <a:t>What would the teacher like you to consider when observing?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may not be able to obtain all this information before the observation</a:t>
            </a:r>
          </a:p>
          <a:p>
            <a:r>
              <a:rPr lang="en-US" dirty="0" smtClean="0"/>
              <a:t>To find some, you can read the program website of the course you are observing</a:t>
            </a:r>
          </a:p>
          <a:p>
            <a:r>
              <a:rPr lang="en-US" dirty="0" smtClean="0"/>
              <a:t>After class you may chat with students or the professor if they are not in a hurry to leave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5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148605"/>
            <a:ext cx="7024744" cy="1143000"/>
          </a:xfrm>
        </p:spPr>
        <p:txBody>
          <a:bodyPr/>
          <a:lstStyle/>
          <a:p>
            <a:r>
              <a:rPr lang="en-US" dirty="0" smtClean="0"/>
              <a:t>Observe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867" y="1671196"/>
            <a:ext cx="7678745" cy="4527073"/>
          </a:xfrm>
        </p:spPr>
        <p:txBody>
          <a:bodyPr>
            <a:normAutofit/>
          </a:bodyPr>
          <a:lstStyle/>
          <a:p>
            <a:r>
              <a:rPr lang="en-US" dirty="0" smtClean="0"/>
              <a:t>Arrive on time or early</a:t>
            </a:r>
          </a:p>
          <a:p>
            <a:r>
              <a:rPr lang="en-US" dirty="0" smtClean="0"/>
              <a:t>Avoid being ‘invasive’ </a:t>
            </a:r>
          </a:p>
          <a:p>
            <a:r>
              <a:rPr lang="en-US" dirty="0" smtClean="0"/>
              <a:t>Consider contextual information and what teacher would like feedback on</a:t>
            </a:r>
          </a:p>
          <a:p>
            <a:r>
              <a:rPr lang="en-US" dirty="0" smtClean="0"/>
              <a:t>Use an observation form to structure note-taking during the process</a:t>
            </a:r>
          </a:p>
          <a:p>
            <a:r>
              <a:rPr lang="en-US" dirty="0" smtClean="0"/>
              <a:t>Follow whatever guidelines previously established about your role as observer (participant or no?)</a:t>
            </a:r>
          </a:p>
        </p:txBody>
      </p:sp>
    </p:spTree>
    <p:extLst>
      <p:ext uri="{BB962C8B-B14F-4D97-AF65-F5344CB8AC3E}">
        <p14:creationId xmlns:p14="http://schemas.microsoft.com/office/powerpoint/2010/main" val="235666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Timely Feedback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87753"/>
          </a:xfrm>
        </p:spPr>
        <p:txBody>
          <a:bodyPr>
            <a:normAutofit/>
          </a:bodyPr>
          <a:lstStyle/>
          <a:p>
            <a:r>
              <a:rPr lang="en-US" dirty="0" smtClean="0"/>
              <a:t>Review notes, prepare a ‘clean’ version of the form with your comments/evaluation</a:t>
            </a:r>
          </a:p>
          <a:p>
            <a:r>
              <a:rPr lang="en-US" dirty="0" smtClean="0"/>
              <a:t>Share written feedback if possible, for review and reflection</a:t>
            </a:r>
          </a:p>
          <a:p>
            <a:r>
              <a:rPr lang="en-US" dirty="0" smtClean="0"/>
              <a:t>Consider a face-to-face meeting for rapport building or questions/discussion of written </a:t>
            </a:r>
            <a:r>
              <a:rPr lang="en-US" dirty="0" smtClean="0"/>
              <a:t>feedback</a:t>
            </a:r>
          </a:p>
          <a:p>
            <a:r>
              <a:rPr lang="en-US" dirty="0" smtClean="0"/>
              <a:t>Craft and send a thank you email shortly after you have completed the observations (within a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20</TotalTime>
  <Words>394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Review of Observation Protocol</vt:lpstr>
      <vt:lpstr>Observation Protocol</vt:lpstr>
      <vt:lpstr>Establish guidelines</vt:lpstr>
      <vt:lpstr>Make Goals Explicit</vt:lpstr>
      <vt:lpstr>Schedule Observation</vt:lpstr>
      <vt:lpstr>Get contextual information</vt:lpstr>
      <vt:lpstr>Contextual information</vt:lpstr>
      <vt:lpstr>Observe </vt:lpstr>
      <vt:lpstr>Give Timely Feedback </vt:lpstr>
      <vt:lpstr>What will you turn in for CATT?</vt:lpstr>
      <vt:lpstr>PowerPoint Presentation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Observation Protocol</dc:title>
  <dc:creator>COH</dc:creator>
  <cp:lastModifiedBy>COH</cp:lastModifiedBy>
  <cp:revision>5</cp:revision>
  <dcterms:created xsi:type="dcterms:W3CDTF">2017-02-05T23:49:06Z</dcterms:created>
  <dcterms:modified xsi:type="dcterms:W3CDTF">2017-02-06T00:09:12Z</dcterms:modified>
</cp:coreProperties>
</file>