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42C2-53D3-D8B9-5A6F-BD75EB6C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24CCA-6923-1D02-604A-C156541E3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970A-E4B6-6FEE-CFD0-8A5825AE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BCED-47A8-2F22-0445-965AB8F1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A6E1-CBD0-49D2-CF4E-3C43BDDB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5FD2-351C-FF39-5495-6C8231E0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34BFD-36B1-2FFA-FD0D-C2B2460B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C5DD-F638-A2EB-A491-07C18C7D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2909-D986-BDAB-E401-965E737A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A607-93DA-BBA7-1C30-3697DDE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3D7AF-C126-E9A7-7086-730EC81BC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A2C81-D394-A798-BF0C-95700D90C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889-EB0C-FA49-EF1A-C2E93362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ED14-0A41-F1E4-E34D-8C1E8CCB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536A-CB01-9372-2BD0-BE57CBD1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9403-260D-EA49-EF07-44546F79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DD61-CF87-C7FC-23D2-1CE65D48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6F1E-6879-38C1-7A94-30AE86A0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A087-4BC8-314F-C2C8-5BA69E7F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0935-D28E-A93C-5D19-4FAB36DC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6932-8D80-6C5C-E1D4-C0DE8503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8EC32-7A7E-3D03-C67A-86DBFC597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3045-6E73-8EBF-7AA6-44DD30C6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C729-42CC-4FCA-50F7-CFED8084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E4A4-9574-D2B5-7F82-C642A2CD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2F60-324F-73D8-BB4B-0DB28D0C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CA50-9086-A607-7770-69A273B3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E309C-9DAB-FF9D-7A57-7061EAF1C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916A2-54FA-146C-EA4D-93E69D8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E2F18-1A56-72E7-3072-33DEDDF7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2F90B-306D-BC49-D6B2-63475D6B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1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F97F-5AB4-C269-BA34-FE930BE1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8409-CE6E-C80F-476A-71E072AF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7873-9761-55EF-9D77-D0AB31CB7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199FD-252D-43D3-455D-1989B51AC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D2DE2-558F-5568-58FC-CC45F1B6B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803DD-E2DD-357F-B493-A6D8EB5B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8BD22-BF76-96D1-FD78-5A279E5B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C5A0D-A468-5BA6-A751-F7193578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F1FF-CE0B-3621-7124-D4C3F0DF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CEE7A-009F-1802-E955-51509FC4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8211A-5A22-E307-5FEF-B89C4235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9BBBB-60FA-A7FA-AEEA-15E792C8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3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D7254-2E54-8774-C39C-B2D1B467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CFEED-88B7-D693-ED9D-F2E94D20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9072C-CC9D-A64C-EEFE-BB652420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8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6949-8028-56E9-CE5E-7BF409FF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075E-77D6-16BB-BA8B-97A47130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69BFD-C22B-4E7D-BFA4-A7B5A9865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4AFF3-6197-455F-1965-FE8063F8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8CC67-C25F-F7A2-B694-A7D7A087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E26BA-FA3C-481F-991A-F252CB56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E72A-613D-D5B2-31C0-5EE04FD3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D2A9E-0E4D-3A3C-0B86-46B923048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658EA-46CA-3F07-FC0A-88A5EACC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12368-9722-DA9C-B975-1ACC5D4C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E2FB-62B5-6B56-E203-4A2DDD80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AB43-B281-DE18-D5EC-E3888F0F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BF599-1F3D-D953-A562-8F4630A2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0C27E-05A9-6EDB-87E3-497B81BD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039A-E2F7-FDCA-2627-72C17D7AC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BA2CE-A671-4136-BECD-053B2241B2EC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474F-752A-FE61-30C5-8643E6D96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1653F-8D7E-D836-E888-D98B89396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451B30-FD0C-4954-8B23-D6C6B110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AB3D-72EB-F170-D803-EC6FFC901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Receipt Data and Items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5E32E-0185-8B9E-B92E-38E38E63B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Data Extraction with Vision</a:t>
            </a:r>
          </a:p>
          <a:p>
            <a:pPr marL="457200" indent="-457200">
              <a:buAutoNum type="arabicPeriod"/>
            </a:pPr>
            <a:r>
              <a:rPr lang="en-US" dirty="0"/>
              <a:t>Items Classification (K-NN &amp; Logistic Regression)</a:t>
            </a:r>
          </a:p>
          <a:p>
            <a:pPr marL="457200" indent="-457200">
              <a:buAutoNum type="arabicPeriod"/>
            </a:pPr>
            <a:r>
              <a:rPr lang="en-US" dirty="0"/>
              <a:t>Finding similar Items using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97348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Receipt Data and Items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 Iradukunda</dc:creator>
  <cp:lastModifiedBy>Albert Iradukunda</cp:lastModifiedBy>
  <cp:revision>1</cp:revision>
  <dcterms:created xsi:type="dcterms:W3CDTF">2024-12-16T08:37:20Z</dcterms:created>
  <dcterms:modified xsi:type="dcterms:W3CDTF">2024-12-16T08:41:20Z</dcterms:modified>
</cp:coreProperties>
</file>