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42C2-53D3-D8B9-5A6F-BD75EB6CF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24CCA-6923-1D02-604A-C156541E3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2970A-E4B6-6FEE-CFD0-8A5825AE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ABCED-47A8-2F22-0445-965AB8F1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4A6E1-CBD0-49D2-CF4E-3C43BDDB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5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5FD2-351C-FF39-5495-6C8231E0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34BFD-36B1-2FFA-FD0D-C2B2460BA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8C5DD-F638-A2EB-A491-07C18C7D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A2909-D986-BDAB-E401-965E737A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4A607-93DA-BBA7-1C30-3697DDE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33D7AF-C126-E9A7-7086-730EC81BC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A2C81-D394-A798-BF0C-95700D90C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68889-EB0C-FA49-EF1A-C2E933629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4ED14-0A41-F1E4-E34D-8C1E8CCBB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B536A-CB01-9372-2BD0-BE57CBD1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9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9403-260D-EA49-EF07-44546F79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DD61-CF87-C7FC-23D2-1CE65D48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26F1E-6879-38C1-7A94-30AE86A0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0A087-4BC8-314F-C2C8-5BA69E7F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0935-D28E-A93C-5D19-4FAB36DC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1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B6932-8D80-6C5C-E1D4-C0DE8503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8EC32-7A7E-3D03-C67A-86DBFC597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13045-6E73-8EBF-7AA6-44DD30C69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AC729-42CC-4FCA-50F7-CFED8084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8E4A4-9574-D2B5-7F82-C642A2CD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2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52F60-324F-73D8-BB4B-0DB28D0C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FCA50-9086-A607-7770-69A273B31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E309C-9DAB-FF9D-7A57-7061EAF1C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916A2-54FA-146C-EA4D-93E69D8B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E2F18-1A56-72E7-3072-33DEDDF7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2F90B-306D-BC49-D6B2-63475D6B2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1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CF97F-5AB4-C269-BA34-FE930BE1F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08409-CE6E-C80F-476A-71E072AFC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F7873-9761-55EF-9D77-D0AB31CB7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1199FD-252D-43D3-455D-1989B51AC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D2DE2-558F-5568-58FC-CC45F1B6B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F803DD-E2DD-357F-B493-A6D8EB5B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08BD22-BF76-96D1-FD78-5A279E5B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C5A0D-A468-5BA6-A751-F7193578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7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F1FF-CE0B-3621-7124-D4C3F0DFC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3CEE7A-009F-1802-E955-51509FC45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8211A-5A22-E307-5FEF-B89C42353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89BBBB-60FA-A7FA-AEEA-15E792C8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3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D7254-2E54-8774-C39C-B2D1B467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ACFEED-88B7-D693-ED9D-F2E94D209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9072C-CC9D-A64C-EEFE-BB652420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8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86949-8028-56E9-CE5E-7BF409FF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C075E-77D6-16BB-BA8B-97A471300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69BFD-C22B-4E7D-BFA4-A7B5A9865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4AFF3-6197-455F-1965-FE8063F8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8CC67-C25F-F7A2-B694-A7D7A087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E26BA-FA3C-481F-991A-F252CB56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7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7E72A-613D-D5B2-31C0-5EE04FD38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D2A9E-0E4D-3A3C-0B86-46B923048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658EA-46CA-3F07-FC0A-88A5EACC1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12368-9722-DA9C-B975-1ACC5D4CA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DE2FB-62B5-6B56-E203-4A2DDD80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AAB43-B281-DE18-D5EC-E3888F0F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2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EBF599-1F3D-D953-A562-8F4630A2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0C27E-05A9-6EDB-87E3-497B81BD8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6039A-E2F7-FDCA-2627-72C17D7AC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4BA2CE-A671-4136-BECD-053B2241B2EC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A474F-752A-FE61-30C5-8643E6D96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1653F-8D7E-D836-E888-D98B89396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2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B73C-BE43-9E2B-94F7-D8B275BDEA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Receipt Data Extraction and Item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DB740-4CCA-665C-28AB-C757CDFFD7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Albert IRADUKUNDA</a:t>
            </a:r>
          </a:p>
        </p:txBody>
      </p:sp>
    </p:spTree>
    <p:extLst>
      <p:ext uri="{BB962C8B-B14F-4D97-AF65-F5344CB8AC3E}">
        <p14:creationId xmlns:p14="http://schemas.microsoft.com/office/powerpoint/2010/main" val="169610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AB3D-72EB-F170-D803-EC6FFC901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4089"/>
          </a:xfrm>
        </p:spPr>
        <p:txBody>
          <a:bodyPr>
            <a:normAutofit fontScale="90000"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5E32E-0185-8B9E-B92E-38E38E63B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38400"/>
            <a:ext cx="9144000" cy="2802194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dirty="0"/>
              <a:t>Data Extraction</a:t>
            </a:r>
          </a:p>
          <a:p>
            <a:pPr marL="457200" indent="-457200" algn="l">
              <a:buAutoNum type="arabicPeriod"/>
            </a:pPr>
            <a:r>
              <a:rPr lang="en-US" dirty="0"/>
              <a:t>Receipt Items Classification </a:t>
            </a:r>
          </a:p>
          <a:p>
            <a:pPr marL="457200" indent="-457200" algn="l">
              <a:buAutoNum type="arabicPeriod"/>
            </a:pPr>
            <a:r>
              <a:rPr lang="en-US" dirty="0"/>
              <a:t>Finding similar Items</a:t>
            </a:r>
          </a:p>
        </p:txBody>
      </p:sp>
    </p:spTree>
    <p:extLst>
      <p:ext uri="{BB962C8B-B14F-4D97-AF65-F5344CB8AC3E}">
        <p14:creationId xmlns:p14="http://schemas.microsoft.com/office/powerpoint/2010/main" val="397348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2D88-3B6A-9513-4E36-7AAE77B6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Annotation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B75255-541E-DEAD-DE25-90B37214A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1080" y="1584960"/>
            <a:ext cx="5183188" cy="3684588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"2001 Greenville Ave, Dallas, TX 75206"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"box"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],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"linking"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[]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dirty="0"/>
          </a:p>
        </p:txBody>
      </p:sp>
      <p:pic>
        <p:nvPicPr>
          <p:cNvPr id="12" name="Content Placeholder 11" descr="A receipt on a fabric surface&#10;&#10;Description automatically generated">
            <a:extLst>
              <a:ext uri="{FF2B5EF4-FFF2-40B4-BE49-F238E27FC236}">
                <a16:creationId xmlns:a16="http://schemas.microsoft.com/office/drawing/2014/main" id="{AAAEDE6E-D249-CEBF-08A8-25645CE31D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32" y="1584960"/>
            <a:ext cx="3202067" cy="4269423"/>
          </a:xfrm>
        </p:spPr>
      </p:pic>
    </p:spTree>
    <p:extLst>
      <p:ext uri="{BB962C8B-B14F-4D97-AF65-F5344CB8AC3E}">
        <p14:creationId xmlns:p14="http://schemas.microsoft.com/office/powerpoint/2010/main" val="227909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E76B-9527-6E39-D89F-15FC2E02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8F2E9-EF0C-E979-481E-61D7ADF4BF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"3201 Manawa Centre Dr, Council Bluffs, IA 51501"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"shop"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"WALMART"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"datetime"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"12-08-15 12:39:24"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"items"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"ST# 01966 OP# 002033 TE# 20 TR# 05145"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"quantity"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unitprice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6.94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"amount"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6.94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"category"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misc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"total"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7.43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D27479-4239-838F-2BE7-CB49297815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18703" y="2605549"/>
            <a:ext cx="6805340" cy="2237874"/>
          </a:xfrm>
        </p:spPr>
      </p:pic>
    </p:spTree>
    <p:extLst>
      <p:ext uri="{BB962C8B-B14F-4D97-AF65-F5344CB8AC3E}">
        <p14:creationId xmlns:p14="http://schemas.microsoft.com/office/powerpoint/2010/main" val="74778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5337A-3562-2B87-A8FA-E8CCBA57D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 using a Pretrained CV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C738C-858B-B880-BEAB-33A82C5F6D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Fune</a:t>
            </a:r>
            <a:r>
              <a:rPr lang="en-US" dirty="0"/>
              <a:t>-Tuning </a:t>
            </a:r>
            <a:r>
              <a:rPr lang="en-US" dirty="0" err="1"/>
              <a:t>pytorch</a:t>
            </a:r>
            <a:r>
              <a:rPr lang="en-US" dirty="0"/>
              <a:t> vision model for data extraction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DE236-53D4-8846-E005-5408603F04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19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41C3-BCBF-1D59-83AD-F3A9CB017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Receipt Item Classification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EDEEB8-A88E-0492-AF0C-3492C3BC7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9995360" cy="570424"/>
          </a:xfrm>
        </p:spPr>
        <p:txBody>
          <a:bodyPr/>
          <a:lstStyle/>
          <a:p>
            <a:r>
              <a:rPr lang="en-US" dirty="0"/>
              <a:t>Classify receipt items into 9 categories: Produce, Dairy, Beverages 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C654B-EEC5-A2DA-9E0E-E28C02686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53032"/>
            <a:ext cx="4912083" cy="3436630"/>
          </a:xfrm>
        </p:spPr>
        <p:txBody>
          <a:bodyPr/>
          <a:lstStyle/>
          <a:p>
            <a:r>
              <a:rPr lang="en-US" dirty="0"/>
              <a:t>Logistic Regression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Training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F2FC8-7244-EFAE-A6DD-70A4BBACC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53032"/>
            <a:ext cx="5183188" cy="3436629"/>
          </a:xfrm>
        </p:spPr>
        <p:txBody>
          <a:bodyPr/>
          <a:lstStyle/>
          <a:p>
            <a:r>
              <a:rPr lang="en-US" dirty="0"/>
              <a:t>K-nearest Neighbors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D93C47-69A1-1BCA-003C-CC90D24F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825" y="4232514"/>
            <a:ext cx="7068536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1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CAFA-0FED-1A65-9205-9C9F1811E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75303"/>
            <a:ext cx="10379250" cy="1415385"/>
          </a:xfrm>
        </p:spPr>
        <p:txBody>
          <a:bodyPr>
            <a:normAutofit/>
          </a:bodyPr>
          <a:lstStyle/>
          <a:p>
            <a:r>
              <a:rPr lang="en-US" sz="3600" dirty="0"/>
              <a:t>Logistic </a:t>
            </a:r>
            <a:r>
              <a:rPr lang="en-US" sz="3600" dirty="0" err="1"/>
              <a:t>Regresssion</a:t>
            </a:r>
            <a:r>
              <a:rPr lang="en-US" sz="3600" dirty="0"/>
              <a:t> NN without Text 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680F1-A137-2606-2A99-689C177A2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Model Description </a:t>
            </a:r>
          </a:p>
          <a:p>
            <a:r>
              <a:rPr lang="en-US" dirty="0"/>
              <a:t>No. of Hidden Layers: 64</a:t>
            </a:r>
          </a:p>
          <a:p>
            <a:r>
              <a:rPr lang="en-US" dirty="0"/>
              <a:t>Learning Rate: 0.01</a:t>
            </a:r>
          </a:p>
          <a:p>
            <a:r>
              <a:rPr lang="en-US" dirty="0"/>
              <a:t>No of Epochs: 100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Performance</a:t>
            </a:r>
          </a:p>
          <a:p>
            <a:pPr marL="0" indent="0">
              <a:buNone/>
            </a:pPr>
            <a:r>
              <a:rPr lang="en-US" dirty="0"/>
              <a:t>Accuracy: 40%</a:t>
            </a:r>
          </a:p>
          <a:p>
            <a:pPr marL="0" indent="0">
              <a:buNone/>
            </a:pPr>
            <a:r>
              <a:rPr lang="en-US" dirty="0"/>
              <a:t>Precision:</a:t>
            </a:r>
          </a:p>
          <a:p>
            <a:pPr marL="0" indent="0">
              <a:buNone/>
            </a:pPr>
            <a:r>
              <a:rPr lang="en-US" dirty="0"/>
              <a:t>Recall: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B2F3F62-8785-3EF3-9DFF-843AFDF34A7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08550" y="2123768"/>
            <a:ext cx="5418660" cy="4065895"/>
          </a:xfrm>
        </p:spPr>
      </p:pic>
    </p:spTree>
    <p:extLst>
      <p:ext uri="{BB962C8B-B14F-4D97-AF65-F5344CB8AC3E}">
        <p14:creationId xmlns:p14="http://schemas.microsoft.com/office/powerpoint/2010/main" val="2650955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D1E2-56AE-89FC-33AB-907CFC436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With K-NN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DFDBC-A4F3-4091-7F7F-ADBD61DDBA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62310-4A24-DC63-DF4D-AD61CF2F5E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175DE-7E6E-1D18-D740-60DE976C2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B14A8-574C-8D58-24AF-00A85833729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6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605B-5887-6C82-A942-1F8238CB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Similar Items with 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FC3E3-D025-5925-9045-EF71912315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7F09C-C945-57C5-C499-6CD29DD774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20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4073</TotalTime>
  <Words>245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Consolas</vt:lpstr>
      <vt:lpstr>Office Theme</vt:lpstr>
      <vt:lpstr>Receipt Data Extraction and Item Classification</vt:lpstr>
      <vt:lpstr>Goals</vt:lpstr>
      <vt:lpstr>Data Annotation</vt:lpstr>
      <vt:lpstr>Pre-processing</vt:lpstr>
      <vt:lpstr>Feature Extraction using a Pretrained CV Model</vt:lpstr>
      <vt:lpstr>Receipt Item Classification</vt:lpstr>
      <vt:lpstr>Logistic Regresssion NN without Text Processing</vt:lpstr>
      <vt:lpstr>Classification With K-NN Algorithm</vt:lpstr>
      <vt:lpstr>Finding Similar Items with K-means Clustering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Albert Iradukunda</dc:creator>
  <cp:lastModifiedBy>Albert Iradukunda</cp:lastModifiedBy>
  <cp:revision>7</cp:revision>
  <dcterms:created xsi:type="dcterms:W3CDTF">2024-12-16T08:37:20Z</dcterms:created>
  <dcterms:modified xsi:type="dcterms:W3CDTF">2024-12-19T05:46:05Z</dcterms:modified>
</cp:coreProperties>
</file>