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0" autoAdjust="0"/>
  </p:normalViewPr>
  <p:slideViewPr>
    <p:cSldViewPr>
      <p:cViewPr varScale="1">
        <p:scale>
          <a:sx n="77" d="100"/>
          <a:sy n="77" d="100"/>
        </p:scale>
        <p:origin x="-16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B94B-2B1A-40A6-BBB6-C012CF19365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0E967-53DF-41B2-9E5C-5B010D29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short description of what the method does, how it works, it's time complexity (if appropriate - we'll cover this soon), and give three examples of it in action!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E967-53DF-41B2-9E5C-5B010D29C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44E626-F21E-47BA-B860-6BD51482B3D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0374E5-D2FC-4801-A108-7BBB86548D9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8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0267" y="842252"/>
            <a:ext cx="6803466" cy="5173495"/>
            <a:chOff x="362107" y="381000"/>
            <a:chExt cx="6803466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507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search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803466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</a:t>
              </a:r>
              <a:r>
                <a:rPr lang="en-US" dirty="0" smtClean="0"/>
                <a:t>string </a:t>
              </a:r>
              <a:r>
                <a:rPr lang="en-US" dirty="0"/>
                <a:t>or </a:t>
              </a:r>
              <a:r>
                <a:rPr lang="en-US" dirty="0" err="1" smtClean="0"/>
                <a:t>RegExp</a:t>
              </a:r>
              <a:r>
                <a:rPr lang="en-US" dirty="0" smtClean="0"/>
                <a:t> as argument </a:t>
              </a:r>
            </a:p>
            <a:p>
              <a:r>
                <a:rPr lang="en-US" dirty="0" smtClean="0"/>
                <a:t>and matches them against the calling string and returns the first </a:t>
              </a:r>
            </a:p>
            <a:p>
              <a:r>
                <a:rPr lang="en-US" dirty="0" smtClean="0"/>
                <a:t>match’s index.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Calls </a:t>
              </a:r>
              <a:r>
                <a:rPr lang="en-US" dirty="0" err="1"/>
                <a:t>regExp.prototype</a:t>
              </a:r>
              <a:r>
                <a:rPr lang="en-US" dirty="0" smtClean="0"/>
                <a:t>[@@search](), and returns </a:t>
              </a:r>
            </a:p>
            <a:p>
              <a:r>
                <a:rPr lang="en-US" dirty="0" smtClean="0"/>
                <a:t>the index of the first</a:t>
              </a:r>
            </a:p>
            <a:p>
              <a:r>
                <a:rPr lang="en-US" dirty="0" smtClean="0"/>
                <a:t>match.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6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('Hello'))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0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text.search</a:t>
              </a:r>
              <a:r>
                <a:rPr lang="en-US" dirty="0" smtClean="0"/>
                <a:t>('l'))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</a:t>
              </a:r>
              <a:r>
                <a:rPr lang="en-US" dirty="0" smtClean="0">
                  <a:sym typeface="Wingdings" pitchFamily="2" charset="2"/>
                </a:rPr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92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7276" y="980751"/>
            <a:ext cx="8289449" cy="4896497"/>
            <a:chOff x="362107" y="381000"/>
            <a:chExt cx="8289449" cy="4896497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143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Slice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89449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extracts a section of a string and returns it as </a:t>
              </a:r>
              <a:r>
                <a:rPr lang="en-US" dirty="0" smtClean="0"/>
                <a:t>a new</a:t>
              </a:r>
            </a:p>
            <a:p>
              <a:r>
                <a:rPr lang="en-US" dirty="0" smtClean="0"/>
                <a:t>string</a:t>
              </a:r>
              <a:r>
                <a:rPr lang="en-US" dirty="0"/>
                <a:t>, without modifying the original string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Takes the starting index (and optional end index) as argument(s)</a:t>
              </a:r>
            </a:p>
            <a:p>
              <a:r>
                <a:rPr lang="en-US" dirty="0" smtClean="0"/>
                <a:t>and extracts those index points from the calling string and returns the extract</a:t>
              </a:r>
            </a:p>
            <a:p>
              <a:r>
                <a:rPr lang="en-US" dirty="0" smtClean="0"/>
                <a:t>String as a new 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 (3))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“lo World”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(2,6))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</a:t>
              </a:r>
              <a:r>
                <a:rPr lang="en-US" dirty="0" err="1" smtClean="0"/>
                <a:t>llo</a:t>
              </a:r>
              <a:r>
                <a:rPr lang="en-US" dirty="0" smtClean="0"/>
                <a:t>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text.slice</a:t>
              </a:r>
              <a:r>
                <a:rPr lang="en-US" dirty="0" smtClean="0"/>
                <a:t>(-4))</a:t>
              </a:r>
              <a:r>
                <a:rPr lang="en-US" dirty="0">
                  <a:sym typeface="Wingdings" pitchFamily="2" charset="2"/>
                </a:rPr>
                <a:t> returns “</a:t>
              </a:r>
              <a:r>
                <a:rPr lang="en-US" dirty="0" err="1">
                  <a:sym typeface="Wingdings" pitchFamily="2" charset="2"/>
                </a:rPr>
                <a:t>orld</a:t>
              </a:r>
              <a:r>
                <a:rPr lang="en-US" dirty="0">
                  <a:sym typeface="Wingdings" pitchFamily="2" charset="2"/>
                </a:rPr>
                <a:t>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4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8572" y="703753"/>
            <a:ext cx="8186857" cy="5450494"/>
            <a:chOff x="362107" y="381000"/>
            <a:chExt cx="8186857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072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split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186857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pattern and divides a String into an </a:t>
              </a:r>
              <a:r>
                <a:rPr lang="en-US" dirty="0" smtClean="0"/>
                <a:t>ordered </a:t>
              </a:r>
            </a:p>
            <a:p>
              <a:r>
                <a:rPr lang="en-US" dirty="0" smtClean="0"/>
                <a:t>list of substrings by searching for the pattern, puts these  substrings into an </a:t>
              </a:r>
            </a:p>
            <a:p>
              <a:r>
                <a:rPr lang="en-US" dirty="0" smtClean="0"/>
                <a:t>array, and </a:t>
              </a:r>
              <a:r>
                <a:rPr lang="en-US" dirty="0"/>
                <a:t>returns the </a:t>
              </a:r>
              <a:r>
                <a:rPr lang="en-US" dirty="0" smtClean="0"/>
                <a:t>array </a:t>
              </a:r>
            </a:p>
            <a:p>
              <a:endParaRPr lang="en-US" dirty="0"/>
            </a:p>
            <a:p>
              <a:r>
                <a:rPr lang="en-US" dirty="0" smtClean="0"/>
                <a:t>How </a:t>
              </a:r>
              <a:r>
                <a:rPr lang="en-US" dirty="0"/>
                <a:t>it works: Takes </a:t>
              </a:r>
              <a:r>
                <a:rPr lang="en-US" dirty="0" smtClean="0"/>
                <a:t>a separator as a argument and splits the calling string</a:t>
              </a:r>
            </a:p>
            <a:p>
              <a:r>
                <a:rPr lang="en-US" dirty="0" smtClean="0"/>
                <a:t>into substrings by each instance of the separator (excludes), and returns the</a:t>
              </a:r>
            </a:p>
            <a:p>
              <a:r>
                <a:rPr lang="en-US" dirty="0" smtClean="0"/>
                <a:t>substring as elements in an array. It may take an additional numeric argument</a:t>
              </a:r>
            </a:p>
            <a:p>
              <a:r>
                <a:rPr lang="en-US" dirty="0" smtClean="0"/>
                <a:t>which specify the maximum amount of elements the returned array can have.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 smtClean="0"/>
                <a:t>(' ')) </a:t>
              </a:r>
              <a:r>
                <a:rPr lang="en-US" dirty="0" smtClean="0">
                  <a:sym typeface="Wingdings" pitchFamily="2" charset="2"/>
                </a:rPr>
                <a:t> returns </a:t>
              </a:r>
              <a:r>
                <a:rPr lang="en-US" dirty="0"/>
                <a:t>['Hello', 'World</a:t>
              </a:r>
              <a:r>
                <a:rPr lang="en-US" dirty="0" smtClean="0"/>
                <a:t>']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 smtClean="0"/>
                <a:t>('l'))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['He', '', 'o </a:t>
              </a:r>
              <a:r>
                <a:rPr lang="en-US" dirty="0" err="1"/>
                <a:t>Wor</a:t>
              </a:r>
              <a:r>
                <a:rPr lang="en-US" dirty="0"/>
                <a:t>', 'd</a:t>
              </a:r>
              <a:r>
                <a:rPr lang="en-US" dirty="0" smtClean="0"/>
                <a:t>']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text.split</a:t>
              </a:r>
              <a:r>
                <a:rPr lang="en-US" dirty="0"/>
                <a:t>(' </a:t>
              </a:r>
              <a:r>
                <a:rPr lang="en-US" dirty="0" smtClean="0"/>
                <a:t>l',2))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['He', '']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38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1471" y="842253"/>
            <a:ext cx="8081058" cy="5173495"/>
            <a:chOff x="362107" y="381000"/>
            <a:chExt cx="8081058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097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substring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081058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the method does</a:t>
              </a:r>
              <a:r>
                <a:rPr lang="en-US" dirty="0"/>
                <a:t>: extracts a section of a string and returns it as a new</a:t>
              </a:r>
            </a:p>
            <a:p>
              <a:r>
                <a:rPr lang="en-US" dirty="0"/>
                <a:t>string, without modifying the original string.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</a:t>
              </a:r>
              <a:r>
                <a:rPr lang="en-US" dirty="0" smtClean="0"/>
                <a:t>: </a:t>
              </a:r>
              <a:r>
                <a:rPr lang="en-US" dirty="0"/>
                <a:t>takes two arguments (index points) and returns a </a:t>
              </a:r>
            </a:p>
            <a:p>
              <a:r>
                <a:rPr lang="en-US" dirty="0"/>
                <a:t>substring from the calling string that start from one of the argument and goes</a:t>
              </a:r>
            </a:p>
            <a:p>
              <a:r>
                <a:rPr lang="en-US" dirty="0"/>
                <a:t>to the other, or to the end of the string.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 smtClean="0"/>
                <a:t>const</a:t>
              </a:r>
              <a:r>
                <a:rPr lang="en-US" dirty="0" smtClean="0"/>
                <a:t> </a:t>
              </a:r>
              <a:r>
                <a:rPr lang="en-US" dirty="0"/>
                <a:t>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console.log(text.</a:t>
              </a:r>
              <a:r>
                <a:rPr lang="en-US" dirty="0"/>
                <a:t> substring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“lo World”</a:t>
              </a:r>
            </a:p>
            <a:p>
              <a:r>
                <a:rPr lang="en-US" dirty="0"/>
                <a:t>console.log(text</a:t>
              </a:r>
              <a:r>
                <a:rPr lang="en-US" dirty="0" smtClean="0"/>
                <a:t>.</a:t>
              </a:r>
              <a:r>
                <a:rPr lang="en-US" dirty="0"/>
                <a:t> substring</a:t>
              </a:r>
              <a:r>
                <a:rPr lang="en-US" dirty="0" smtClean="0"/>
                <a:t>(2,6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</a:t>
              </a:r>
              <a:r>
                <a:rPr lang="en-US" dirty="0" err="1"/>
                <a:t>llo</a:t>
              </a:r>
              <a:r>
                <a:rPr lang="en-US" dirty="0"/>
                <a:t>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/>
                <a:t>console.log(text</a:t>
              </a:r>
              <a:r>
                <a:rPr lang="en-US" dirty="0" smtClean="0"/>
                <a:t>.</a:t>
              </a:r>
              <a:r>
                <a:rPr lang="en-US" dirty="0"/>
                <a:t> </a:t>
              </a:r>
              <a:r>
                <a:rPr lang="en-US" dirty="0" smtClean="0"/>
                <a:t>substring(1,4))</a:t>
              </a:r>
              <a:r>
                <a:rPr lang="en-US" dirty="0">
                  <a:sym typeface="Wingdings" pitchFamily="2" charset="2"/>
                </a:rPr>
                <a:t> returns “ell”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34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3268" y="703753"/>
            <a:ext cx="8297464" cy="5450494"/>
            <a:chOff x="362107" y="381000"/>
            <a:chExt cx="8297464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821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toLowerCase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97464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does: returns the calling string value converted to lower </a:t>
              </a:r>
              <a:r>
                <a:rPr lang="en-US" dirty="0" smtClean="0"/>
                <a:t>case</a:t>
              </a:r>
              <a:r>
                <a:rPr lang="en-US" dirty="0"/>
                <a:t>, </a:t>
              </a:r>
              <a:endParaRPr lang="en-US" dirty="0" smtClean="0"/>
            </a:p>
            <a:p>
              <a:r>
                <a:rPr lang="en-US" dirty="0" smtClean="0"/>
                <a:t>as </a:t>
              </a:r>
              <a:r>
                <a:rPr lang="en-US" dirty="0"/>
                <a:t>a new string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How it works: interprets a String value as a sequence of UTF-16 encoded code </a:t>
              </a:r>
              <a:endParaRPr lang="en-US" dirty="0" smtClean="0"/>
            </a:p>
            <a:p>
              <a:r>
                <a:rPr lang="en-US" dirty="0" smtClean="0"/>
                <a:t>Points and returns </a:t>
              </a:r>
              <a:r>
                <a:rPr lang="en-US" dirty="0"/>
                <a:t>a result </a:t>
              </a:r>
              <a:r>
                <a:rPr lang="en-US" dirty="0" smtClean="0"/>
                <a:t>of </a:t>
              </a:r>
              <a:r>
                <a:rPr lang="en-US" dirty="0" err="1" smtClean="0"/>
                <a:t>toLowercase</a:t>
              </a:r>
              <a:r>
                <a:rPr lang="en-US" dirty="0" smtClean="0"/>
                <a:t> derived </a:t>
              </a:r>
              <a:r>
                <a:rPr lang="en-US" dirty="0"/>
                <a:t>according to the </a:t>
              </a:r>
              <a:endParaRPr lang="en-US" dirty="0" smtClean="0"/>
            </a:p>
            <a:p>
              <a:r>
                <a:rPr lang="en-US" dirty="0" smtClean="0"/>
                <a:t>locale-insensitive </a:t>
              </a:r>
              <a:r>
                <a:rPr lang="en-US" dirty="0"/>
                <a:t>case </a:t>
              </a:r>
              <a:r>
                <a:rPr lang="en-US" dirty="0" smtClean="0"/>
                <a:t>mappings </a:t>
              </a:r>
              <a:r>
                <a:rPr lang="en-US" dirty="0"/>
                <a:t>in the Unicode Character </a:t>
              </a:r>
              <a:r>
                <a:rPr lang="en-US" dirty="0" smtClean="0"/>
                <a:t>Database.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name= 'Mike'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greet= 'Hello'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who= 'World</a:t>
              </a:r>
              <a:r>
                <a:rPr lang="en-US" dirty="0"/>
                <a:t>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name.toLowerCase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“mike”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greet.toLowerCase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who.toLowerCase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“world”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82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4946" y="703753"/>
            <a:ext cx="8214108" cy="5450494"/>
            <a:chOff x="362107" y="381000"/>
            <a:chExt cx="8214108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821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toUpperCase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14108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does: returns the calling string value converted to uppercase </a:t>
              </a:r>
              <a:endParaRPr lang="en-US" dirty="0" smtClean="0"/>
            </a:p>
            <a:p>
              <a:r>
                <a:rPr lang="en-US" dirty="0" smtClean="0"/>
                <a:t>(</a:t>
              </a:r>
              <a:r>
                <a:rPr lang="en-US" dirty="0"/>
                <a:t>the value will be converted to a string if it isn't one</a:t>
              </a:r>
              <a:r>
                <a:rPr lang="en-US" dirty="0" smtClean="0"/>
                <a:t>), as a new string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works: interprets a String value as a sequence of UTF-16 encoded code </a:t>
              </a:r>
            </a:p>
            <a:p>
              <a:r>
                <a:rPr lang="en-US" dirty="0"/>
                <a:t>Points and returns a result of </a:t>
              </a:r>
              <a:r>
                <a:rPr lang="en-US" dirty="0" err="1"/>
                <a:t>toUpperCase</a:t>
              </a:r>
              <a:r>
                <a:rPr lang="en-US" dirty="0"/>
                <a:t> </a:t>
              </a:r>
              <a:r>
                <a:rPr lang="en-US" dirty="0" smtClean="0"/>
                <a:t>derived </a:t>
              </a:r>
              <a:r>
                <a:rPr lang="en-US" dirty="0"/>
                <a:t>according to the </a:t>
              </a:r>
            </a:p>
            <a:p>
              <a:r>
                <a:rPr lang="en-US" dirty="0"/>
                <a:t>locale-insensitive case mappings in the Unicode Character Database. </a:t>
              </a:r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name= 'Mike'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greet= 'Hello'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who= 'World'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name.toUpperCase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“MIKE”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greet.toUpperCase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“HELLO”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who.toUpperCase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“WORLD”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4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6893" y="703753"/>
            <a:ext cx="8267007" cy="5450494"/>
            <a:chOff x="362107" y="381000"/>
            <a:chExt cx="8267007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074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trim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8267007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/>
                <a:t>What the method does: removes whitespace from both ends of a string and </a:t>
              </a:r>
              <a:endParaRPr lang="en-US" dirty="0" smtClean="0"/>
            </a:p>
            <a:p>
              <a:r>
                <a:rPr lang="en-US" dirty="0" smtClean="0"/>
                <a:t>returns </a:t>
              </a:r>
              <a:r>
                <a:rPr lang="en-US" dirty="0"/>
                <a:t>a new string, without modifying the original string.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works: interprets a String value as a sequence of UTF-16 encoded code </a:t>
              </a:r>
            </a:p>
            <a:p>
              <a:r>
                <a:rPr lang="en-US" dirty="0" smtClean="0"/>
                <a:t>Points and </a:t>
              </a:r>
              <a:r>
                <a:rPr lang="en-US" dirty="0"/>
                <a:t>calls </a:t>
              </a:r>
              <a:r>
                <a:rPr lang="en-US" dirty="0" err="1"/>
                <a:t>TrimString</a:t>
              </a:r>
              <a:r>
                <a:rPr lang="en-US" dirty="0"/>
                <a:t>(S, </a:t>
              </a:r>
              <a:r>
                <a:rPr lang="en-US" dirty="0" err="1"/>
                <a:t>start+end</a:t>
              </a:r>
              <a:r>
                <a:rPr lang="en-US" dirty="0" smtClean="0"/>
                <a:t>), which removes the whitespaces from</a:t>
              </a:r>
            </a:p>
            <a:p>
              <a:r>
                <a:rPr lang="en-US" dirty="0" smtClean="0"/>
                <a:t>The beginning and end of the calling string</a:t>
              </a:r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name= </a:t>
              </a:r>
              <a:r>
                <a:rPr lang="en-US" dirty="0" smtClean="0"/>
                <a:t>'      Mike</a:t>
              </a:r>
              <a:r>
                <a:rPr lang="en-US" dirty="0"/>
                <a:t>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greet= </a:t>
              </a:r>
              <a:r>
                <a:rPr lang="en-US" dirty="0" smtClean="0"/>
                <a:t>'Hello     '</a:t>
              </a:r>
              <a:endParaRPr lang="en-US" dirty="0"/>
            </a:p>
            <a:p>
              <a:r>
                <a:rPr lang="en-US" dirty="0" err="1"/>
                <a:t>const</a:t>
              </a:r>
              <a:r>
                <a:rPr lang="en-US" dirty="0"/>
                <a:t> who= </a:t>
              </a:r>
              <a:r>
                <a:rPr lang="en-US" dirty="0" smtClean="0"/>
                <a:t>'      World      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name.trim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“</a:t>
              </a:r>
              <a:r>
                <a:rPr lang="en-US" dirty="0"/>
                <a:t>Mike</a:t>
              </a:r>
              <a:r>
                <a:rPr lang="en-US" dirty="0" smtClean="0"/>
                <a:t>”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greet.trim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“'Hello”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who.trim</a:t>
              </a:r>
              <a:r>
                <a:rPr lang="en-US" dirty="0" smtClean="0"/>
                <a:t>())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“</a:t>
              </a:r>
              <a:r>
                <a:rPr lang="en-US" dirty="0" smtClean="0"/>
                <a:t>World</a:t>
              </a:r>
              <a:r>
                <a:rPr lang="en-US" dirty="0" smtClean="0">
                  <a:sym typeface="Wingdings" pitchFamily="2" charset="2"/>
                </a:rPr>
                <a:t>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609600"/>
            <a:ext cx="7035900" cy="5487115"/>
            <a:chOff x="362107" y="380999"/>
            <a:chExt cx="7035900" cy="548711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0999"/>
              <a:ext cx="14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charAt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66800"/>
              <a:ext cx="7035900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</a:t>
              </a:r>
              <a:r>
                <a:rPr lang="en-US" dirty="0"/>
                <a:t>the method </a:t>
              </a:r>
              <a:r>
                <a:rPr lang="en-US" dirty="0" smtClean="0"/>
                <a:t>does : Takes in an index and a string and returns </a:t>
              </a:r>
            </a:p>
            <a:p>
              <a:r>
                <a:rPr lang="en-US" dirty="0" smtClean="0"/>
                <a:t>the specific character at that location</a:t>
              </a:r>
            </a:p>
            <a:p>
              <a:endParaRPr lang="en-US" dirty="0" smtClean="0"/>
            </a:p>
            <a:p>
              <a:r>
                <a:rPr lang="en-US" dirty="0" smtClean="0"/>
                <a:t>How </a:t>
              </a:r>
              <a:r>
                <a:rPr lang="en-US" dirty="0"/>
                <a:t>it </a:t>
              </a:r>
              <a:r>
                <a:rPr lang="en-US" dirty="0" smtClean="0"/>
                <a:t>works: Sees if the specified index passed into the method </a:t>
              </a:r>
            </a:p>
            <a:p>
              <a:r>
                <a:rPr lang="en-US" dirty="0" smtClean="0"/>
                <a:t>matches any index available within the string, then returns the </a:t>
              </a:r>
            </a:p>
            <a:p>
              <a:r>
                <a:rPr lang="en-US" dirty="0" smtClean="0"/>
                <a:t>character at that index, if available</a:t>
              </a:r>
            </a:p>
            <a:p>
              <a:endParaRPr lang="en-US" dirty="0" smtClean="0"/>
            </a:p>
            <a:p>
              <a:r>
                <a:rPr lang="en-US" dirty="0" smtClean="0"/>
                <a:t>Time </a:t>
              </a:r>
              <a:r>
                <a:rPr lang="en-US" dirty="0"/>
                <a:t>complexity </a:t>
              </a:r>
              <a:r>
                <a:rPr lang="en-US" dirty="0" smtClean="0"/>
                <a:t>: 0(1)</a:t>
              </a:r>
            </a:p>
            <a:p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 = 'Hello </a:t>
              </a:r>
              <a:r>
                <a:rPr lang="en-US" dirty="0" smtClean="0"/>
                <a:t>World‘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/>
                <a:t>()) </a:t>
              </a:r>
              <a:r>
                <a:rPr lang="en-US" dirty="0">
                  <a:sym typeface="Wingdings" pitchFamily="2" charset="2"/>
                </a:rPr>
                <a:t> returns ‘H’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‘l’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text.charAt</a:t>
              </a:r>
              <a:r>
                <a:rPr lang="en-US" dirty="0" smtClean="0"/>
                <a:t>(text.length-1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‘d’</a:t>
              </a:r>
              <a:endParaRPr lang="en-US" dirty="0"/>
            </a:p>
            <a:p>
              <a:endParaRPr lang="en-US" dirty="0"/>
            </a:p>
            <a:p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36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5346" y="565253"/>
            <a:ext cx="6933308" cy="5727493"/>
            <a:chOff x="362107" y="381000"/>
            <a:chExt cx="6933308" cy="5727493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23754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charCodeAt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933308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</a:t>
              </a:r>
              <a:r>
                <a:rPr lang="en-US" dirty="0"/>
                <a:t>the method does : Takes in an index value and a string </a:t>
              </a:r>
              <a:endParaRPr lang="en-US" dirty="0" smtClean="0"/>
            </a:p>
            <a:p>
              <a:r>
                <a:rPr lang="en-US" dirty="0" smtClean="0"/>
                <a:t>and returns </a:t>
              </a:r>
              <a:r>
                <a:rPr lang="en-US" dirty="0"/>
                <a:t>an integer for the UTF-16 value located at that index.</a:t>
              </a:r>
            </a:p>
            <a:p>
              <a:endParaRPr lang="en-US" dirty="0"/>
            </a:p>
            <a:p>
              <a:r>
                <a:rPr lang="en-US" dirty="0"/>
                <a:t>How it works: Sees if the specified index passed into the method </a:t>
              </a:r>
            </a:p>
            <a:p>
              <a:r>
                <a:rPr lang="en-US" dirty="0"/>
                <a:t>matches any index available within the string, then returns the </a:t>
              </a:r>
              <a:endParaRPr lang="en-US" dirty="0" smtClean="0"/>
            </a:p>
            <a:p>
              <a:r>
                <a:rPr lang="en-US" dirty="0" smtClean="0"/>
                <a:t>UTF-16 integer value at that index, f available If the integer value </a:t>
              </a:r>
            </a:p>
            <a:p>
              <a:r>
                <a:rPr lang="en-US" dirty="0" smtClean="0"/>
                <a:t>is larger than 655536, then </a:t>
              </a:r>
              <a:r>
                <a:rPr lang="en-US" dirty="0" err="1" smtClean="0"/>
                <a:t>charCodeAt</a:t>
              </a:r>
              <a:r>
                <a:rPr lang="en-US" dirty="0" smtClean="0"/>
                <a:t>(i+1) should be used to get </a:t>
              </a:r>
            </a:p>
            <a:p>
              <a:r>
                <a:rPr lang="en-US" dirty="0" smtClean="0"/>
                <a:t>the other half of the value pair.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</a:t>
              </a:r>
              <a:r>
                <a:rPr lang="en-US" dirty="0" smtClean="0"/>
                <a:t>: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dirty="0" smtClean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 = 'Hello </a:t>
              </a:r>
              <a:r>
                <a:rPr lang="en-US" dirty="0" smtClean="0"/>
                <a:t>World'</a:t>
              </a:r>
            </a:p>
            <a:p>
              <a:endParaRPr lang="en-US" dirty="0" smtClean="0"/>
            </a:p>
            <a:p>
              <a:r>
                <a:rPr lang="en-US" dirty="0" smtClean="0"/>
                <a:t>console.log(text</a:t>
              </a:r>
              <a:r>
                <a:rPr lang="en-US" dirty="0"/>
                <a:t>. </a:t>
              </a:r>
              <a:r>
                <a:rPr lang="en-US" dirty="0" err="1" smtClean="0"/>
                <a:t>charCodeAt</a:t>
              </a:r>
              <a:r>
                <a:rPr lang="en-US" dirty="0" smtClean="0"/>
                <a:t>()) </a:t>
              </a:r>
              <a:r>
                <a:rPr lang="en-US" dirty="0">
                  <a:sym typeface="Wingdings" pitchFamily="2" charset="2"/>
                </a:rPr>
                <a:t> </a:t>
              </a:r>
              <a:r>
                <a:rPr lang="en-US" dirty="0" smtClean="0">
                  <a:sym typeface="Wingdings" pitchFamily="2" charset="2"/>
                </a:rPr>
                <a:t>returns 72</a:t>
              </a:r>
              <a:endParaRPr lang="en-US" dirty="0"/>
            </a:p>
            <a:p>
              <a:r>
                <a:rPr lang="en-US" dirty="0"/>
                <a:t>console.log(text. </a:t>
              </a:r>
              <a:r>
                <a:rPr lang="en-US" dirty="0" err="1" smtClean="0"/>
                <a:t>charCodeAt</a:t>
              </a:r>
              <a:r>
                <a:rPr lang="en-US" dirty="0" smtClean="0"/>
                <a:t>(3</a:t>
              </a:r>
              <a:r>
                <a:rPr lang="en-US" dirty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108</a:t>
              </a:r>
              <a:endParaRPr lang="en-US" dirty="0"/>
            </a:p>
            <a:p>
              <a:r>
                <a:rPr lang="en-US" dirty="0"/>
                <a:t>console.log(text. </a:t>
              </a:r>
              <a:r>
                <a:rPr lang="en-US" dirty="0" err="1" smtClean="0"/>
                <a:t>charCodeAt</a:t>
              </a:r>
              <a:r>
                <a:rPr lang="en-US" dirty="0" smtClean="0"/>
                <a:t>(</a:t>
              </a:r>
              <a:r>
                <a:rPr lang="en-US" dirty="0"/>
                <a:t>text.length-1</a:t>
              </a:r>
              <a:r>
                <a:rPr lang="en-US" dirty="0" smtClean="0"/>
                <a:t>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100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42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1690" y="842253"/>
            <a:ext cx="7420621" cy="5173495"/>
            <a:chOff x="362107" y="381000"/>
            <a:chExt cx="7420621" cy="517349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concat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7420621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Joins 2 or more strings together and </a:t>
              </a:r>
            </a:p>
            <a:p>
              <a:r>
                <a:rPr lang="en-US" dirty="0" smtClean="0"/>
                <a:t>outputs a single new 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Takes in a calling string and concatenates all </a:t>
              </a:r>
            </a:p>
            <a:p>
              <a:r>
                <a:rPr lang="en-US" dirty="0" smtClean="0"/>
                <a:t>the strings passed in as arguments to the method in sequence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greet </a:t>
              </a:r>
              <a:r>
                <a:rPr lang="en-US" dirty="0"/>
                <a:t>= </a:t>
              </a:r>
              <a:r>
                <a:rPr lang="en-US" dirty="0" smtClean="0"/>
                <a:t>'Hello</a:t>
              </a:r>
              <a:r>
                <a:rPr lang="en-US" dirty="0"/>
                <a:t>'</a:t>
              </a:r>
              <a:endParaRPr lang="en-US" dirty="0" smtClean="0"/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name </a:t>
              </a:r>
              <a:r>
                <a:rPr lang="en-US" dirty="0"/>
                <a:t>= '</a:t>
              </a:r>
              <a:r>
                <a:rPr lang="en-US" dirty="0" smtClean="0"/>
                <a:t>Mike'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stranger= </a:t>
              </a:r>
              <a:r>
                <a:rPr lang="en-US" dirty="0"/>
                <a:t>'</a:t>
              </a:r>
              <a:r>
                <a:rPr lang="en-US" dirty="0" smtClean="0"/>
                <a:t>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(name))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‘</a:t>
              </a:r>
              <a:r>
                <a:rPr lang="en-US" dirty="0" err="1" smtClean="0">
                  <a:sym typeface="Wingdings" pitchFamily="2" charset="2"/>
                </a:rPr>
                <a:t>HelloMike</a:t>
              </a:r>
              <a:r>
                <a:rPr lang="en-US" dirty="0" smtClean="0">
                  <a:sym typeface="Wingdings" pitchFamily="2" charset="2"/>
                </a:rPr>
                <a:t>’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(stranger))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</a:t>
              </a:r>
              <a:r>
                <a:rPr lang="en-US" dirty="0" smtClean="0">
                  <a:sym typeface="Wingdings" pitchFamily="2" charset="2"/>
                </a:rPr>
                <a:t>‘</a:t>
              </a:r>
              <a:r>
                <a:rPr lang="en-US" dirty="0" err="1" smtClean="0">
                  <a:sym typeface="Wingdings" pitchFamily="2" charset="2"/>
                </a:rPr>
                <a:t>HelloWorld</a:t>
              </a:r>
              <a:r>
                <a:rPr lang="en-US" dirty="0" smtClean="0">
                  <a:sym typeface="Wingdings" pitchFamily="2" charset="2"/>
                </a:rPr>
                <a:t>’</a:t>
              </a: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greet.concat</a:t>
              </a:r>
              <a:r>
                <a:rPr lang="en-US" dirty="0" smtClean="0"/>
                <a:t>(stranger, name))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>
                  <a:sym typeface="Wingdings" pitchFamily="2" charset="2"/>
                </a:rPr>
                <a:t>returns ‘</a:t>
              </a:r>
              <a:r>
                <a:rPr lang="en-US" dirty="0" err="1" smtClean="0">
                  <a:sym typeface="Wingdings" pitchFamily="2" charset="2"/>
                </a:rPr>
                <a:t>HelloWorldMike</a:t>
              </a:r>
              <a:r>
                <a:rPr lang="en-US" dirty="0" smtClean="0">
                  <a:sym typeface="Wingdings" pitchFamily="2" charset="2"/>
                </a:rPr>
                <a:t>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04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5765" y="426754"/>
            <a:ext cx="6912470" cy="6004492"/>
            <a:chOff x="362107" y="381000"/>
            <a:chExt cx="6912470" cy="6004492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930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Includes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912470" cy="535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in a string as argument and checks </a:t>
              </a:r>
            </a:p>
            <a:p>
              <a:r>
                <a:rPr lang="en-US" dirty="0" smtClean="0"/>
                <a:t>to see if the calling string contains the argument and returns </a:t>
              </a:r>
            </a:p>
            <a:p>
              <a:r>
                <a:rPr lang="en-US" dirty="0" smtClean="0"/>
                <a:t>a Boolean. The method is case-sensitive. Also has an optional </a:t>
              </a:r>
            </a:p>
            <a:p>
              <a:r>
                <a:rPr lang="en-US" dirty="0" smtClean="0"/>
                <a:t>argument for the position at which to begin the search.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Searches each character from the starting index </a:t>
              </a:r>
            </a:p>
            <a:p>
              <a:r>
                <a:rPr lang="en-US" dirty="0" smtClean="0"/>
                <a:t>value (0, if not specified in the optional argument), and returns </a:t>
              </a:r>
            </a:p>
            <a:p>
              <a:r>
                <a:rPr lang="en-US" dirty="0" smtClean="0"/>
                <a:t>candidate that match the input search value. If all returned </a:t>
              </a:r>
            </a:p>
            <a:p>
              <a:r>
                <a:rPr lang="en-US" dirty="0" smtClean="0"/>
                <a:t>candidates match the input search value in the same order, </a:t>
              </a:r>
            </a:p>
            <a:p>
              <a:r>
                <a:rPr lang="en-US" dirty="0" smtClean="0"/>
                <a:t>then returns true, else false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text= 'Hello 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text.includes</a:t>
              </a:r>
              <a:r>
                <a:rPr lang="en-US" dirty="0" smtClean="0"/>
                <a:t>('World'))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true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</a:t>
              </a:r>
              <a:r>
                <a:rPr lang="en-US" dirty="0"/>
                <a:t>(</a:t>
              </a:r>
              <a:r>
                <a:rPr lang="en-US" dirty="0" err="1"/>
                <a:t>text.includes</a:t>
              </a:r>
              <a:r>
                <a:rPr lang="en-US" dirty="0"/>
                <a:t>('world'))</a:t>
              </a:r>
              <a:r>
                <a:rPr lang="en-US" dirty="0" smtClean="0"/>
                <a:t>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false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</a:t>
              </a:r>
              <a:r>
                <a:rPr lang="en-US" dirty="0"/>
                <a:t>(</a:t>
              </a:r>
              <a:r>
                <a:rPr lang="en-US" dirty="0" err="1"/>
                <a:t>text.includes</a:t>
              </a:r>
              <a:r>
                <a:rPr lang="en-US" dirty="0" smtClean="0"/>
                <a:t>(' 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true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059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0926" y="565254"/>
            <a:ext cx="7382149" cy="5727493"/>
            <a:chOff x="362107" y="381000"/>
            <a:chExt cx="7382149" cy="5727493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805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indexOf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7382149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in a string as argument and searches </a:t>
              </a:r>
            </a:p>
            <a:p>
              <a:r>
                <a:rPr lang="en-US" dirty="0" smtClean="0"/>
                <a:t>the calling string for an occurrence of the search string. Returns the </a:t>
              </a:r>
            </a:p>
            <a:p>
              <a:r>
                <a:rPr lang="en-US" dirty="0" smtClean="0"/>
                <a:t>index value of the FIRST occurrence. Can take a second, optional </a:t>
              </a:r>
            </a:p>
            <a:p>
              <a:r>
                <a:rPr lang="en-US" dirty="0" smtClean="0"/>
                <a:t>argument to start at a specific index within the calling string.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Search each character in the string starting from the </a:t>
              </a:r>
            </a:p>
            <a:p>
              <a:r>
                <a:rPr lang="en-US" dirty="0" smtClean="0"/>
                <a:t>position argument (if provided), and return each candidate value that </a:t>
              </a:r>
            </a:p>
            <a:p>
              <a:r>
                <a:rPr lang="en-US" dirty="0" smtClean="0"/>
                <a:t>matches the search string, and if a full match is found, return the </a:t>
              </a:r>
            </a:p>
            <a:p>
              <a:r>
                <a:rPr lang="en-US" dirty="0" smtClean="0"/>
                <a:t>index value of the first letter of the first occurrence of the search term.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</a:t>
              </a:r>
              <a:r>
                <a:rPr lang="en-US" dirty="0" smtClean="0"/>
                <a:t>(</a:t>
              </a:r>
              <a:r>
                <a:rPr lang="en-US" dirty="0"/>
                <a:t>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6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text.indexOf</a:t>
              </a:r>
              <a:r>
                <a:rPr lang="en-US" dirty="0" smtClean="0"/>
                <a:t>(</a:t>
              </a:r>
              <a:r>
                <a:rPr lang="en-US" dirty="0"/>
                <a:t>'world'))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-1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text.indexOf</a:t>
              </a:r>
              <a:r>
                <a:rPr lang="en-US" dirty="0" smtClean="0"/>
                <a:t>(' </a:t>
              </a:r>
              <a:r>
                <a:rPr lang="en-US" dirty="0"/>
                <a:t>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2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8996" y="703753"/>
            <a:ext cx="6026009" cy="5450494"/>
            <a:chOff x="362107" y="381000"/>
            <a:chExt cx="6026009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match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026009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a regular expression as an </a:t>
              </a:r>
            </a:p>
            <a:p>
              <a:r>
                <a:rPr lang="en-US" dirty="0" smtClean="0"/>
                <a:t>argument and matches it against the calling string. </a:t>
              </a:r>
            </a:p>
            <a:p>
              <a:r>
                <a:rPr lang="en-US" dirty="0" smtClean="0"/>
                <a:t>Returns an array of all the matching values.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</a:t>
              </a:r>
              <a:r>
                <a:rPr lang="en-US" dirty="0" smtClean="0"/>
                <a:t>Calls </a:t>
              </a:r>
              <a:r>
                <a:rPr lang="en-US" dirty="0" err="1" smtClean="0"/>
                <a:t>regEaxp.prototype</a:t>
              </a:r>
              <a:r>
                <a:rPr lang="en-US" dirty="0" smtClean="0"/>
                <a:t>[@@match](), </a:t>
              </a:r>
            </a:p>
            <a:p>
              <a:r>
                <a:rPr lang="en-US" dirty="0" smtClean="0"/>
                <a:t>creates an array, and returns each matching string as </a:t>
              </a:r>
            </a:p>
            <a:p>
              <a:r>
                <a:rPr lang="en-US" dirty="0" smtClean="0"/>
                <a:t>a element in the array.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'Hello World'</a:t>
              </a:r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[‘l’ , ‘l’ , ‘l’]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('ll'))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[‘ll’] 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text.match</a:t>
              </a:r>
              <a:r>
                <a:rPr lang="en-US" dirty="0" smtClean="0"/>
                <a:t>('c'))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[]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7757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8927" y="703753"/>
            <a:ext cx="6526146" cy="5450494"/>
            <a:chOff x="362107" y="381000"/>
            <a:chExt cx="6526146" cy="5450494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repeat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107" y="1030180"/>
              <a:ext cx="652614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</a:t>
              </a:r>
              <a:r>
                <a:rPr lang="en-US" dirty="0" smtClean="0"/>
                <a:t>Takes numeric value as an argument </a:t>
              </a:r>
            </a:p>
            <a:p>
              <a:r>
                <a:rPr lang="en-US" dirty="0" smtClean="0"/>
                <a:t>and repeats the calling string that amount of times. Return </a:t>
              </a:r>
            </a:p>
            <a:p>
              <a:r>
                <a:rPr lang="en-US" dirty="0" smtClean="0"/>
                <a:t>this new string.</a:t>
              </a:r>
            </a:p>
            <a:p>
              <a:endParaRPr lang="en-US" dirty="0"/>
            </a:p>
            <a:p>
              <a:r>
                <a:rPr lang="en-US" dirty="0"/>
                <a:t>How it works: Takes in a calling </a:t>
              </a:r>
              <a:r>
                <a:rPr lang="en-US" dirty="0" smtClean="0"/>
                <a:t>string and a numeric value as </a:t>
              </a:r>
            </a:p>
            <a:p>
              <a:r>
                <a:rPr lang="en-US" dirty="0" smtClean="0"/>
                <a:t>an argument. Then creates and returns a new string with the </a:t>
              </a:r>
            </a:p>
            <a:p>
              <a:r>
                <a:rPr lang="en-US" dirty="0" smtClean="0"/>
                <a:t>string and repeated x times equal to passed argument, the </a:t>
              </a:r>
            </a:p>
            <a:p>
              <a:r>
                <a:rPr lang="en-US" dirty="0" smtClean="0"/>
                <a:t>repeated strings are appended together.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Time 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</a:t>
              </a:r>
              <a:r>
                <a:rPr lang="en-US" dirty="0" smtClean="0"/>
                <a:t>'Hello'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(3))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'</a:t>
              </a:r>
              <a:r>
                <a:rPr lang="en-US" dirty="0" err="1" smtClean="0"/>
                <a:t>HelloHelloHello</a:t>
              </a:r>
              <a:r>
                <a:rPr lang="en-US" dirty="0" smtClean="0"/>
                <a:t>'</a:t>
              </a:r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(1))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/>
                <a:t>'Hello'</a:t>
              </a:r>
              <a:endParaRPr lang="en-US" dirty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text.repeat</a:t>
              </a:r>
              <a:r>
                <a:rPr lang="en-US" dirty="0" smtClean="0"/>
                <a:t>(0))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 smtClean="0">
                  <a:sym typeface="Wingdings" pitchFamily="2" charset="2"/>
                </a:rPr>
                <a:t>‘’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1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8828" y="677527"/>
            <a:ext cx="7486345" cy="5502945"/>
            <a:chOff x="178603" y="381000"/>
            <a:chExt cx="7486345" cy="5502945"/>
          </a:xfrm>
        </p:grpSpPr>
        <p:sp>
          <p:nvSpPr>
            <p:cNvPr id="4" name="TextBox 3"/>
            <p:cNvSpPr txBox="1"/>
            <p:nvPr/>
          </p:nvSpPr>
          <p:spPr>
            <a:xfrm>
              <a:off x="362107" y="381000"/>
              <a:ext cx="1657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replace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603" y="1082631"/>
              <a:ext cx="7486345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the method does : Takes a pattern (string or </a:t>
              </a:r>
              <a:r>
                <a:rPr lang="en-US" dirty="0" err="1" smtClean="0"/>
                <a:t>RegExp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and replacement (</a:t>
              </a:r>
              <a:r>
                <a:rPr lang="en-US" dirty="0"/>
                <a:t>string or a </a:t>
              </a:r>
              <a:r>
                <a:rPr lang="en-US" dirty="0" err="1" smtClean="0"/>
                <a:t>fn</a:t>
              </a:r>
              <a:r>
                <a:rPr lang="en-US" dirty="0" smtClean="0"/>
                <a:t>) as </a:t>
              </a:r>
              <a:r>
                <a:rPr lang="en-US" dirty="0"/>
                <a:t>an argument </a:t>
              </a:r>
              <a:r>
                <a:rPr lang="en-US" dirty="0" smtClean="0"/>
                <a:t>and  replaces </a:t>
              </a:r>
            </a:p>
            <a:p>
              <a:r>
                <a:rPr lang="en-US" dirty="0" smtClean="0"/>
                <a:t>one, some, or all of the pattern matches in the calling  string </a:t>
              </a:r>
            </a:p>
            <a:p>
              <a:r>
                <a:rPr lang="en-US" dirty="0" smtClean="0"/>
                <a:t>with the replacement and returns this as a new string.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How it works: Calls </a:t>
              </a:r>
              <a:r>
                <a:rPr lang="en-US" dirty="0" err="1" smtClean="0"/>
                <a:t>regExp.prototype</a:t>
              </a:r>
              <a:r>
                <a:rPr lang="en-US" dirty="0"/>
                <a:t>[@@replace](), </a:t>
              </a:r>
              <a:r>
                <a:rPr lang="en-US" dirty="0" smtClean="0"/>
                <a:t>and </a:t>
              </a:r>
            </a:p>
            <a:p>
              <a:r>
                <a:rPr lang="en-US" dirty="0" smtClean="0"/>
                <a:t>returns a </a:t>
              </a:r>
              <a:r>
                <a:rPr lang="en-US" dirty="0"/>
                <a:t>new string, </a:t>
              </a:r>
              <a:r>
                <a:rPr lang="en-US" dirty="0" smtClean="0"/>
                <a:t>with </a:t>
              </a:r>
              <a:r>
                <a:rPr lang="en-US" dirty="0"/>
                <a:t>one, </a:t>
              </a:r>
              <a:r>
                <a:rPr lang="en-US" dirty="0" smtClean="0"/>
                <a:t>some</a:t>
              </a:r>
              <a:r>
                <a:rPr lang="en-US" dirty="0"/>
                <a:t>, or all matches of the </a:t>
              </a:r>
              <a:endParaRPr lang="en-US" dirty="0" smtClean="0"/>
            </a:p>
            <a:p>
              <a:r>
                <a:rPr lang="en-US" dirty="0" smtClean="0"/>
                <a:t>pattern </a:t>
              </a:r>
              <a:r>
                <a:rPr lang="en-US" dirty="0"/>
                <a:t>replaced by the specified replacement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 smtClean="0"/>
                <a:t>Time </a:t>
              </a:r>
              <a:r>
                <a:rPr lang="en-US" dirty="0"/>
                <a:t>complexity : 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r>
                <a:rPr lang="en-US" dirty="0"/>
                <a:t>Examples : 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text= </a:t>
              </a:r>
              <a:r>
                <a:rPr lang="en-US" dirty="0" smtClean="0"/>
                <a:t>'Hello World'</a:t>
              </a:r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('World</a:t>
              </a:r>
              <a:r>
                <a:rPr lang="en-US" dirty="0"/>
                <a:t>'</a:t>
              </a:r>
              <a:r>
                <a:rPr lang="en-US" dirty="0" smtClean="0"/>
                <a:t>, </a:t>
              </a:r>
              <a:r>
                <a:rPr lang="en-US" dirty="0"/>
                <a:t>'</a:t>
              </a:r>
              <a:r>
                <a:rPr lang="en-US" dirty="0" smtClean="0"/>
                <a:t>Mike')) </a:t>
              </a:r>
              <a:r>
                <a:rPr lang="en-US" dirty="0">
                  <a:sym typeface="Wingdings" pitchFamily="2" charset="2"/>
                </a:rPr>
                <a:t> returns </a:t>
              </a:r>
              <a:r>
                <a:rPr lang="en-US" dirty="0"/>
                <a:t>'Hello Mike'</a:t>
              </a:r>
              <a:endParaRPr lang="en-US" dirty="0" smtClean="0"/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('Hello', 'Goodbye')) </a:t>
              </a:r>
              <a:r>
                <a:rPr lang="en-US" dirty="0" smtClean="0">
                  <a:sym typeface="Wingdings" pitchFamily="2" charset="2"/>
                </a:rPr>
                <a:t> returns </a:t>
              </a:r>
              <a:r>
                <a:rPr lang="en-US" dirty="0"/>
                <a:t>'Goodbye World'</a:t>
              </a:r>
              <a:endParaRPr lang="en-US" dirty="0" smtClean="0">
                <a:sym typeface="Wingdings" pitchFamily="2" charset="2"/>
              </a:endParaRPr>
            </a:p>
            <a:p>
              <a:r>
                <a:rPr lang="en-US" dirty="0" smtClean="0"/>
                <a:t>console.log(</a:t>
              </a:r>
              <a:r>
                <a:rPr lang="en-US" dirty="0" err="1" smtClean="0"/>
                <a:t>text.replace</a:t>
              </a:r>
              <a:r>
                <a:rPr lang="en-US" dirty="0" smtClean="0"/>
                <a:t>(/l/, '1')) </a:t>
              </a:r>
              <a:r>
                <a:rPr lang="en-US" dirty="0">
                  <a:sym typeface="Wingdings" pitchFamily="2" charset="2"/>
                </a:rPr>
                <a:t> returns ‘He11o Wor1d’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13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1424</TotalTime>
  <Words>1651</Words>
  <Application>Microsoft Office PowerPoint</Application>
  <PresentationFormat>On-screen Show (4:3)</PresentationFormat>
  <Paragraphs>269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Dave</dc:creator>
  <cp:lastModifiedBy>Dave</cp:lastModifiedBy>
  <cp:revision>177</cp:revision>
  <dcterms:created xsi:type="dcterms:W3CDTF">2022-09-30T17:59:06Z</dcterms:created>
  <dcterms:modified xsi:type="dcterms:W3CDTF">2022-10-10T01:01:16Z</dcterms:modified>
</cp:coreProperties>
</file>