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8082" autoAdjust="0"/>
  </p:normalViewPr>
  <p:slideViewPr>
    <p:cSldViewPr>
      <p:cViewPr varScale="1">
        <p:scale>
          <a:sx n="72" d="100"/>
          <a:sy n="72" d="100"/>
        </p:scale>
        <p:origin x="-17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6F62C-FF45-4D16-80D8-CDA0C83C77F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77D2D-8C29-407C-A160-E42D9A2BC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2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an architectural approach that separates an application’s backend (server related code) into three main logical components: the model (database), the view (what the client sees), and the controller (server).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77D2D-8C29-407C-A160-E42D9A2BC1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9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router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hears a user’s (post,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put, delete,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request and sends it to the appropriate controller (matches the route and get method) to handle said request.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 acts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the application’s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man, it determines the appropriate response to the router request (may communicate with the view and/or model to complete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request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Once the request is completed (a html file is generated/database is altered) the controller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responds to the result to the browser.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77D2D-8C29-407C-A160-E42D9A2BC1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</a:t>
            </a:r>
            <a:r>
              <a:rPr lang="en-US" baseline="0" dirty="0" smtClean="0"/>
              <a:t> generates (upon a controller’s request) the content users will see and interact with using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languages</a:t>
            </a:r>
            <a:r>
              <a:rPr lang="en-US" baseline="0" dirty="0" smtClean="0"/>
              <a:t>. Only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communicates with the controller. 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77D2D-8C29-407C-A160-E42D9A2BC1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8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Interacts with your DB (adds, retrieves, changes and deletes items inside the DB)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it 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nly speaks with the controller.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 utilize use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mongoose and a schema.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77D2D-8C29-407C-A160-E42D9A2BC1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an object data modeling library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translates between the JavaScript code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objects and it can validate data passing into the database using schemas.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77D2D-8C29-407C-A160-E42D9A2BC1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document data structure that is enforced via the application layer, such as data types, required fields, and other properties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77D2D-8C29-407C-A160-E42D9A2BC1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allows for clear separation of concerns when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dealing with our server-code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code reusable,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prevents repetitions, makes making changes/adjustments easier and makes it easier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work in groups.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77D2D-8C29-407C-A160-E42D9A2BC1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2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39BF-5F54-4E8C-8025-DDB0A8F2FF8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DCACA1-84B5-4A52-B70D-46AF91C641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39BF-5F54-4E8C-8025-DDB0A8F2FF8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ACA1-84B5-4A52-B70D-46AF91C641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8DCACA1-84B5-4A52-B70D-46AF91C641B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39BF-5F54-4E8C-8025-DDB0A8F2FF8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39BF-5F54-4E8C-8025-DDB0A8F2FF8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8DCACA1-84B5-4A52-B70D-46AF91C641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39BF-5F54-4E8C-8025-DDB0A8F2FF8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DCACA1-84B5-4A52-B70D-46AF91C641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89039BF-5F54-4E8C-8025-DDB0A8F2FF8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CACA1-84B5-4A52-B70D-46AF91C641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39BF-5F54-4E8C-8025-DDB0A8F2FF8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8DCACA1-84B5-4A52-B70D-46AF91C641B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39BF-5F54-4E8C-8025-DDB0A8F2FF8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8DCACA1-84B5-4A52-B70D-46AF91C64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39BF-5F54-4E8C-8025-DDB0A8F2FF8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DCACA1-84B5-4A52-B70D-46AF91C641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DCACA1-84B5-4A52-B70D-46AF91C641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39BF-5F54-4E8C-8025-DDB0A8F2FF8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8DCACA1-84B5-4A52-B70D-46AF91C641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89039BF-5F54-4E8C-8025-DDB0A8F2FF8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89039BF-5F54-4E8C-8025-DDB0A8F2FF83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8DCACA1-84B5-4A52-B70D-46AF91C641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Model, View, controller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8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MVC?</a:t>
            </a:r>
            <a:endParaRPr lang="en-US" dirty="0"/>
          </a:p>
        </p:txBody>
      </p:sp>
      <p:pic>
        <p:nvPicPr>
          <p:cNvPr id="1026" name="Picture 2" descr="C:\Users\Dave\Desktop\router-mvc-db.sv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3047"/>
            <a:ext cx="4456547" cy="356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3028" y="2209800"/>
            <a:ext cx="37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the MVC acronym stand for?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Is it a another language or is it an approach?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does it do?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4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controller do in MVC?</a:t>
            </a:r>
            <a:endParaRPr lang="en-US" dirty="0"/>
          </a:p>
        </p:txBody>
      </p:sp>
      <p:pic>
        <p:nvPicPr>
          <p:cNvPr id="5" name="Picture 2" descr="C:\Users\Dave\Desktop\router-mvc-db.sv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072149"/>
            <a:ext cx="4471269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1843521" y="3856499"/>
            <a:ext cx="2856347" cy="55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41747" y="4767262"/>
            <a:ext cx="2856347" cy="55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841747" y="3852862"/>
            <a:ext cx="1" cy="9199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698093" y="3852862"/>
            <a:ext cx="1" cy="9199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798828" y="28956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25363" y="2152471"/>
            <a:ext cx="2727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Controller can be further divided into to two subcategories: the route and controller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2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smtClean="0"/>
              <a:t>view </a:t>
            </a:r>
            <a:r>
              <a:rPr lang="en-US" dirty="0"/>
              <a:t>do in MVC</a:t>
            </a:r>
            <a:endParaRPr lang="en-US" dirty="0"/>
          </a:p>
        </p:txBody>
      </p:sp>
      <p:pic>
        <p:nvPicPr>
          <p:cNvPr id="4" name="Picture 2" descr="C:\Users\Dave\Desktop\router-mvc-db.svg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1600200"/>
            <a:ext cx="571053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1654324" y="4035425"/>
            <a:ext cx="1670815" cy="81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54324" y="4949825"/>
            <a:ext cx="1670815" cy="27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325139" y="4043616"/>
            <a:ext cx="2" cy="9171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639184" y="4041378"/>
            <a:ext cx="2" cy="9171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5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the model do in MVC?</a:t>
            </a:r>
            <a:br>
              <a:rPr lang="en-US" dirty="0"/>
            </a:b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36366" y="1902469"/>
            <a:ext cx="4471269" cy="3653481"/>
            <a:chOff x="2252392" y="1902469"/>
            <a:chExt cx="4471269" cy="3653481"/>
          </a:xfrm>
        </p:grpSpPr>
        <p:pic>
          <p:nvPicPr>
            <p:cNvPr id="9" name="Picture 2" descr="C:\Users\Dave\Desktop\router-mvc-db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392" y="1902469"/>
              <a:ext cx="4471269" cy="3579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3807606" y="4630438"/>
              <a:ext cx="2856347" cy="55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807605" y="5550394"/>
              <a:ext cx="2856347" cy="55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807605" y="4635994"/>
              <a:ext cx="1" cy="9199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639687" y="4635994"/>
              <a:ext cx="1" cy="9199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22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mongoose and what does it do? 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C:\Users\Dave\Desktop\_109004667_02untitledgoosegamescreen3840x2160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0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schema? </a:t>
            </a:r>
          </a:p>
        </p:txBody>
      </p:sp>
      <p:pic>
        <p:nvPicPr>
          <p:cNvPr id="4098" name="Picture 2" descr="C:\Users\Dave\Desktop\downloa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2200"/>
            <a:ext cx="3482022" cy="27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3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some of the benefits of using/following MVC?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C:\Users\Dave\Desktop\manage-project-benefit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1687115"/>
            <a:ext cx="8504238" cy="425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64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103</TotalTime>
  <Words>377</Words>
  <Application>Microsoft Office PowerPoint</Application>
  <PresentationFormat>On-screen Show (4:3)</PresentationFormat>
  <Paragraphs>36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MVC</vt:lpstr>
      <vt:lpstr>What is MVC?</vt:lpstr>
      <vt:lpstr>What does the controller do in MVC?</vt:lpstr>
      <vt:lpstr>What does the view do in MVC</vt:lpstr>
      <vt:lpstr>What does the model do in MVC? </vt:lpstr>
      <vt:lpstr>What’s mongoose and what does it do?  </vt:lpstr>
      <vt:lpstr>What’s schema? </vt:lpstr>
      <vt:lpstr>What are some of the benefits of using/following MVC?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Dave</dc:creator>
  <cp:lastModifiedBy>Dave</cp:lastModifiedBy>
  <cp:revision>26</cp:revision>
  <dcterms:created xsi:type="dcterms:W3CDTF">2022-08-23T09:41:25Z</dcterms:created>
  <dcterms:modified xsi:type="dcterms:W3CDTF">2022-08-23T11:24:30Z</dcterms:modified>
</cp:coreProperties>
</file>