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69" r:id="rId3"/>
    <p:sldId id="271" r:id="rId4"/>
    <p:sldId id="274" r:id="rId5"/>
    <p:sldId id="275" r:id="rId6"/>
    <p:sldId id="270" r:id="rId7"/>
    <p:sldId id="276" r:id="rId8"/>
  </p:sldIdLst>
  <p:sldSz cx="9144000" cy="6858000" type="screen4x3"/>
  <p:notesSz cx="6797675" cy="99298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862" y="1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FA52-3F0C-47B9-8830-C9ED451A097F}" type="datetimeFigureOut">
              <a:rPr lang="es-MX" smtClean="0"/>
              <a:t>06/09/2024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0383" y="4778384"/>
            <a:ext cx="5436909" cy="39102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1288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862" y="9431288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4D653-0F1B-4797-BADC-B4EA8C1B27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73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A826-B6B3-4988-9D81-C48D92AF2A16}" type="datetime1">
              <a:rPr lang="es-MX" smtClean="0"/>
              <a:t>06/09/2024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9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3C7C-C59A-4C7A-9F11-8DCDFDE73081}" type="datetime1">
              <a:rPr lang="es-MX" smtClean="0"/>
              <a:t>06/09/2024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9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FF4A-DBB1-4A9A-946A-8D792F9E312C}" type="datetime1">
              <a:rPr lang="es-MX" smtClean="0"/>
              <a:t>06/09/2024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8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5B4D-50A7-4C65-B321-9E3D3E983561}" type="datetime1">
              <a:rPr lang="es-MX" smtClean="0"/>
              <a:t>06/09/2024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64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5B3-EBEF-4DF0-9A7A-2C3F9ED81AEB}" type="datetime1">
              <a:rPr lang="es-MX" smtClean="0"/>
              <a:t>06/09/2024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91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0922-8603-4FC8-8769-379594159DD8}" type="datetime1">
              <a:rPr lang="es-MX" smtClean="0"/>
              <a:t>06/09/2024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3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3A87-8F27-41D9-AA47-7A3235CA29E3}" type="datetime1">
              <a:rPr lang="es-MX" smtClean="0"/>
              <a:t>06/09/2024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2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7A9-F554-4A81-96DE-7EFEE55F469E}" type="datetime1">
              <a:rPr lang="es-MX" smtClean="0"/>
              <a:t>06/09/2024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88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25A8-941C-4186-B97F-0D07DA1EB1EA}" type="datetime1">
              <a:rPr lang="es-MX" smtClean="0"/>
              <a:t>06/09/2024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08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A716-81F0-4735-B933-8205DA8C22E8}" type="datetime1">
              <a:rPr lang="es-MX" smtClean="0"/>
              <a:t>06/09/2024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20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6940-9149-4D84-923E-B8FF54F2A7F9}" type="datetime1">
              <a:rPr lang="es-MX" smtClean="0"/>
              <a:t>06/09/2024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86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FAEE-316F-4A71-81E9-9D9792F0238D}" type="datetime1">
              <a:rPr lang="es-MX" smtClean="0"/>
              <a:t>06/09/2024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4E1A-F7D2-44B1-9B66-AD66C0734D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3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1856677-2CB8-3F4F-21FA-7442E425A7AD}"/>
              </a:ext>
            </a:extLst>
          </p:cNvPr>
          <p:cNvSpPr/>
          <p:nvPr/>
        </p:nvSpPr>
        <p:spPr>
          <a:xfrm>
            <a:off x="196841" y="1324889"/>
            <a:ext cx="8750317" cy="447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/>
              <a:t>Nombre del proyecto:</a:t>
            </a:r>
          </a:p>
          <a:p>
            <a:pPr algn="ctr"/>
            <a:r>
              <a:rPr lang="es-MX" sz="2800" b="1" dirty="0">
                <a:solidFill>
                  <a:srgbClr val="0070C0"/>
                </a:solidFill>
              </a:rPr>
              <a:t>Sistema</a:t>
            </a:r>
            <a:r>
              <a:rPr lang="es-MX" sz="3200" b="1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s-MX" sz="2000" b="1" dirty="0">
              <a:solidFill>
                <a:srgbClr val="0070C0"/>
              </a:solidFill>
            </a:endParaRPr>
          </a:p>
          <a:p>
            <a:pPr algn="ctr"/>
            <a:r>
              <a:rPr lang="es-MX" sz="2800" b="1" dirty="0"/>
              <a:t>Participantes: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Heriberto Domingo Santiago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Edgar Arroyo Huerta</a:t>
            </a:r>
          </a:p>
          <a:p>
            <a:pPr algn="ctr"/>
            <a:endParaRPr lang="es-MX" sz="1050" b="1" dirty="0"/>
          </a:p>
          <a:p>
            <a:pPr algn="ctr"/>
            <a:r>
              <a:rPr lang="es-MX" sz="2800" b="1" dirty="0"/>
              <a:t>Asesores: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Lic. Erik Balderas González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Ing. E</a:t>
            </a:r>
          </a:p>
          <a:p>
            <a:pPr algn="ctr"/>
            <a:endParaRPr lang="es-MX" sz="1000" b="1" dirty="0"/>
          </a:p>
          <a:p>
            <a:pPr algn="ctr"/>
            <a:r>
              <a:rPr lang="es-MX" sz="2800" b="1" dirty="0" err="1"/>
              <a:t>Tematica</a:t>
            </a:r>
            <a:r>
              <a:rPr lang="es-MX" sz="2800" b="1" dirty="0"/>
              <a:t>: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</a:rPr>
              <a:t>Sector Agroalimentario</a:t>
            </a:r>
          </a:p>
        </p:txBody>
      </p:sp>
      <p:pic>
        <p:nvPicPr>
          <p:cNvPr id="12" name="Imagen 1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18BDC59-8B28-8879-FE76-153A7F0DC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11" y="6250044"/>
            <a:ext cx="1803163" cy="4825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79BCF2A-A977-0412-DAEE-B8491B111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5" y="6345539"/>
            <a:ext cx="3675888" cy="3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5D9AFA08-0FBE-46B3-BE5F-E3EB47DFD7B8}"/>
              </a:ext>
            </a:extLst>
          </p:cNvPr>
          <p:cNvSpPr/>
          <p:nvPr/>
        </p:nvSpPr>
        <p:spPr>
          <a:xfrm>
            <a:off x="552091" y="2107013"/>
            <a:ext cx="805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Ejemplo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BAD9DD-0376-557B-65F5-5970415B8B57}"/>
              </a:ext>
            </a:extLst>
          </p:cNvPr>
          <p:cNvSpPr/>
          <p:nvPr/>
        </p:nvSpPr>
        <p:spPr>
          <a:xfrm>
            <a:off x="67112" y="105056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45414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1">
            <a:extLst>
              <a:ext uri="{FF2B5EF4-FFF2-40B4-BE49-F238E27FC236}">
                <a16:creationId xmlns:a16="http://schemas.microsoft.com/office/drawing/2014/main" id="{E3109C9F-C087-519A-1863-F7D026FD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3932"/>
            <a:ext cx="914400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s-MX" sz="3600" b="1" dirty="0">
                <a:latin typeface="+mn-lt"/>
                <a:ea typeface="+mn-ea"/>
                <a:cs typeface="+mn-cs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2702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03513463-6E04-3777-7384-BDF3B0D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3932"/>
            <a:ext cx="914400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s-MX" sz="3600" b="1" dirty="0">
                <a:latin typeface="+mn-lt"/>
                <a:ea typeface="+mn-ea"/>
                <a:cs typeface="+mn-cs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406713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23019FC2-F96E-3487-E817-454BEDA2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3932"/>
            <a:ext cx="914400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s-MX" sz="3600" b="1" dirty="0">
                <a:latin typeface="+mn-lt"/>
                <a:ea typeface="+mn-ea"/>
                <a:cs typeface="+mn-cs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56525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9FA1B8D-E703-4CA9-E7F8-5BEE6D21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3932"/>
            <a:ext cx="914400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s-MX" sz="3600" b="1" dirty="0">
                <a:latin typeface="+mn-lt"/>
                <a:ea typeface="+mn-ea"/>
                <a:cs typeface="+mn-cs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556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9A3C3-1D58-A51E-08CD-7C9606A0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3932"/>
            <a:ext cx="788670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s-MX" sz="3600" b="1" dirty="0">
                <a:latin typeface="+mn-lt"/>
                <a:ea typeface="+mn-ea"/>
                <a:cs typeface="+mn-cs"/>
              </a:rPr>
              <a:t>Bibliografía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93DDBA4-49F8-A100-7888-CABCF69E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1800" dirty="0" err="1"/>
              <a:t>Ingeniantes</a:t>
            </a:r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  <a:p>
            <a:pPr algn="just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913007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2649</TotalTime>
  <Words>35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Introducción</vt:lpstr>
      <vt:lpstr>Metodología</vt:lpstr>
      <vt:lpstr>Resultados</vt:lpstr>
      <vt:lpstr>Conclusiones</vt:lpstr>
      <vt:lpstr>Bibliografía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 Balderas Gonzalez</dc:creator>
  <cp:lastModifiedBy>ERIK BALDERAS GONZALEZ</cp:lastModifiedBy>
  <cp:revision>59</cp:revision>
  <cp:lastPrinted>2019-09-10T17:15:36Z</cp:lastPrinted>
  <dcterms:created xsi:type="dcterms:W3CDTF">2019-09-04T16:12:43Z</dcterms:created>
  <dcterms:modified xsi:type="dcterms:W3CDTF">2024-09-06T23:36:20Z</dcterms:modified>
</cp:coreProperties>
</file>