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lay"/>
      <p:regular r:id="rId13"/>
      <p:bold r:id="rId14"/>
    </p:embeddedFont>
    <p:embeddedFont>
      <p:font typeface="Roboto Medium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jI01W2vQuAgmJcc/qg86ltzjAd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font" Target="fonts/Play-regular.fntdata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Medium-regular.fntdata"/><Relationship Id="rId14" Type="http://schemas.openxmlformats.org/officeDocument/2006/relationships/font" Target="fonts/Play-bold.fntdata"/><Relationship Id="rId17" Type="http://schemas.openxmlformats.org/officeDocument/2006/relationships/font" Target="fonts/RobotoMedium-italic.fntdata"/><Relationship Id="rId16" Type="http://schemas.openxmlformats.org/officeDocument/2006/relationships/font" Target="fonts/RobotoMedium-bold.fntdata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font" Target="fonts/Roboto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a6b147fc4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ea6b147fc4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v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>
            <p:ph type="ctrTitle"/>
          </p:nvPr>
        </p:nvSpPr>
        <p:spPr>
          <a:xfrm>
            <a:off x="3315031" y="1380754"/>
            <a:ext cx="5561938" cy="2513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Linker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3315031" y="4076802"/>
            <a:ext cx="5561938" cy="1534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Presented by Team HETI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07/05/2024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 flipH="1" rot="-1577571">
            <a:off x="2494119" y="6170"/>
            <a:ext cx="6816262" cy="6816262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>
                <a:alpha val="94509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b="12599" l="12773" r="13772" t="10524"/>
          <a:stretch/>
        </p:blipFill>
        <p:spPr>
          <a:xfrm>
            <a:off x="5355175" y="1126225"/>
            <a:ext cx="1484700" cy="16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a6b147fc4_0_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ea6b147fc4_0_3"/>
          <p:cNvSpPr txBox="1"/>
          <p:nvPr>
            <p:ph type="title"/>
          </p:nvPr>
        </p:nvSpPr>
        <p:spPr>
          <a:xfrm>
            <a:off x="838200" y="459863"/>
            <a:ext cx="105156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en-US">
                <a:solidFill>
                  <a:srgbClr val="FFFFFF"/>
                </a:solidFill>
              </a:rPr>
              <a:t>What and Why </a:t>
            </a:r>
            <a:endParaRPr/>
          </a:p>
        </p:txBody>
      </p:sp>
      <p:sp>
        <p:nvSpPr>
          <p:cNvPr id="103" name="Google Shape;103;g2ea6b147fc4_0_3"/>
          <p:cNvSpPr/>
          <p:nvPr/>
        </p:nvSpPr>
        <p:spPr>
          <a:xfrm>
            <a:off x="579496" y="1587970"/>
            <a:ext cx="11033100" cy="4768500"/>
          </a:xfrm>
          <a:prstGeom prst="roundRect">
            <a:avLst>
              <a:gd fmla="val 3174" name="adj"/>
            </a:avLst>
          </a:prstGeom>
          <a:solidFill>
            <a:schemeClr val="lt1">
              <a:alpha val="949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g2ea6b147fc4_0_3"/>
          <p:cNvGrpSpPr/>
          <p:nvPr/>
        </p:nvGrpSpPr>
        <p:grpSpPr>
          <a:xfrm>
            <a:off x="913968" y="2379079"/>
            <a:ext cx="10364213" cy="3195001"/>
            <a:chOff x="75768" y="578168"/>
            <a:chExt cx="10364213" cy="3195001"/>
          </a:xfrm>
        </p:grpSpPr>
        <p:sp>
          <p:nvSpPr>
            <p:cNvPr id="105" name="Google Shape;105;g2ea6b147fc4_0_3"/>
            <p:cNvSpPr/>
            <p:nvPr/>
          </p:nvSpPr>
          <p:spPr>
            <a:xfrm>
              <a:off x="679050" y="578168"/>
              <a:ext cx="1887300" cy="1887300"/>
            </a:xfrm>
            <a:prstGeom prst="ellipse">
              <a:avLst/>
            </a:prstGeom>
            <a:solidFill>
              <a:srgbClr val="E971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2ea6b147fc4_0_3"/>
            <p:cNvSpPr/>
            <p:nvPr/>
          </p:nvSpPr>
          <p:spPr>
            <a:xfrm>
              <a:off x="1081237" y="980356"/>
              <a:ext cx="1082700" cy="1082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g2ea6b147fc4_0_3"/>
            <p:cNvSpPr/>
            <p:nvPr/>
          </p:nvSpPr>
          <p:spPr>
            <a:xfrm>
              <a:off x="75768" y="3053169"/>
              <a:ext cx="30939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2ea6b147fc4_0_3"/>
            <p:cNvSpPr txBox="1"/>
            <p:nvPr/>
          </p:nvSpPr>
          <p:spPr>
            <a:xfrm>
              <a:off x="75768" y="2883494"/>
              <a:ext cx="30939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dk1"/>
                  </a:solidFill>
                </a:rPr>
                <a:t>Linker = LinkedIn + Tinder</a:t>
              </a:r>
              <a:endParaRPr b="1" sz="2500"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t/>
              </a:r>
              <a:endParaRPr sz="1700">
                <a:solidFill>
                  <a:schemeClr val="dk1"/>
                </a:solidFill>
              </a:endParaRPr>
            </a:p>
          </p:txBody>
        </p:sp>
        <p:sp>
          <p:nvSpPr>
            <p:cNvPr id="109" name="Google Shape;109;g2ea6b147fc4_0_3"/>
            <p:cNvSpPr/>
            <p:nvPr/>
          </p:nvSpPr>
          <p:spPr>
            <a:xfrm>
              <a:off x="4314206" y="578168"/>
              <a:ext cx="1887300" cy="1887300"/>
            </a:xfrm>
            <a:prstGeom prst="ellipse">
              <a:avLst/>
            </a:prstGeom>
            <a:solidFill>
              <a:srgbClr val="176B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2ea6b147fc4_0_3"/>
            <p:cNvSpPr/>
            <p:nvPr/>
          </p:nvSpPr>
          <p:spPr>
            <a:xfrm>
              <a:off x="4716393" y="980356"/>
              <a:ext cx="1082700" cy="10827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2ea6b147fc4_0_3"/>
            <p:cNvSpPr/>
            <p:nvPr/>
          </p:nvSpPr>
          <p:spPr>
            <a:xfrm>
              <a:off x="3710925" y="3053169"/>
              <a:ext cx="30939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2ea6b147fc4_0_3"/>
            <p:cNvSpPr txBox="1"/>
            <p:nvPr/>
          </p:nvSpPr>
          <p:spPr>
            <a:xfrm>
              <a:off x="3710925" y="2883489"/>
              <a:ext cx="34287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solidFill>
                    <a:schemeClr val="dk1"/>
                  </a:solidFill>
                </a:rPr>
                <a:t>Connects</a:t>
              </a:r>
              <a:r>
                <a:rPr b="1" lang="en-US" sz="2600">
                  <a:solidFill>
                    <a:schemeClr val="dk1"/>
                  </a:solidFill>
                </a:rPr>
                <a:t> C</a:t>
              </a:r>
              <a:r>
                <a:rPr b="1" lang="en-US" sz="2600">
                  <a:solidFill>
                    <a:schemeClr val="dk1"/>
                  </a:solidFill>
                </a:rPr>
                <a:t>ompanies and Job-seekers</a:t>
              </a:r>
              <a:endParaRPr b="1" sz="26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500"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t/>
              </a:r>
              <a:endParaRPr sz="1700">
                <a:solidFill>
                  <a:schemeClr val="dk1"/>
                </a:solidFill>
              </a:endParaRPr>
            </a:p>
          </p:txBody>
        </p:sp>
        <p:sp>
          <p:nvSpPr>
            <p:cNvPr id="113" name="Google Shape;113;g2ea6b147fc4_0_3"/>
            <p:cNvSpPr/>
            <p:nvPr/>
          </p:nvSpPr>
          <p:spPr>
            <a:xfrm>
              <a:off x="7949362" y="578168"/>
              <a:ext cx="1887300" cy="1887300"/>
            </a:xfrm>
            <a:prstGeom prst="ellipse">
              <a:avLst/>
            </a:prstGeom>
            <a:solidFill>
              <a:srgbClr val="0C9E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2ea6b147fc4_0_3"/>
            <p:cNvSpPr/>
            <p:nvPr/>
          </p:nvSpPr>
          <p:spPr>
            <a:xfrm>
              <a:off x="8351550" y="980356"/>
              <a:ext cx="1082700" cy="1082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2ea6b147fc4_0_3"/>
            <p:cNvSpPr/>
            <p:nvPr/>
          </p:nvSpPr>
          <p:spPr>
            <a:xfrm>
              <a:off x="7346081" y="3053169"/>
              <a:ext cx="30939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2ea6b147fc4_0_3"/>
            <p:cNvSpPr txBox="1"/>
            <p:nvPr/>
          </p:nvSpPr>
          <p:spPr>
            <a:xfrm>
              <a:off x="7346081" y="3053169"/>
              <a:ext cx="30939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b="1" lang="en-US" sz="2200">
                  <a:solidFill>
                    <a:schemeClr val="dk1"/>
                  </a:solidFill>
                </a:rPr>
                <a:t>Relies on Premium Subscriptions and Ads</a:t>
              </a:r>
              <a:endParaRPr b="1" sz="19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/>
          <p:nvPr>
            <p:ph type="title"/>
          </p:nvPr>
        </p:nvSpPr>
        <p:spPr>
          <a:xfrm>
            <a:off x="838200" y="459863"/>
            <a:ext cx="10515600" cy="1004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en-US">
                <a:solidFill>
                  <a:srgbClr val="FFFFFF"/>
                </a:solidFill>
              </a:rPr>
              <a:t>Synopsis</a:t>
            </a: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579498" y="1587975"/>
            <a:ext cx="6549900" cy="4768500"/>
          </a:xfrm>
          <a:prstGeom prst="roundRect">
            <a:avLst>
              <a:gd fmla="val 3174" name="adj"/>
            </a:avLst>
          </a:prstGeom>
          <a:solidFill>
            <a:schemeClr val="lt1">
              <a:alpha val="945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640475" y="1606100"/>
            <a:ext cx="64323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Linker = LinkedIn + Tinder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Tinder Streamlines the Process of matching with partners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We plan to use the same </a:t>
            </a:r>
            <a:r>
              <a:rPr lang="en-US" sz="2800">
                <a:solidFill>
                  <a:schemeClr val="dk1"/>
                </a:solidFill>
              </a:rPr>
              <a:t>concept</a:t>
            </a:r>
            <a:r>
              <a:rPr lang="en-US" sz="2800">
                <a:solidFill>
                  <a:schemeClr val="dk1"/>
                </a:solidFill>
              </a:rPr>
              <a:t> except for Companies and Job-seekers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25" name="Google Shape;12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13" y="1177925"/>
            <a:ext cx="2572460" cy="52700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>
            <p:ph type="title"/>
          </p:nvPr>
        </p:nvSpPr>
        <p:spPr>
          <a:xfrm>
            <a:off x="357275" y="1708350"/>
            <a:ext cx="3010800" cy="3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en-US">
                <a:solidFill>
                  <a:srgbClr val="FFFFFF"/>
                </a:solidFill>
              </a:rPr>
              <a:t>User Journey</a:t>
            </a:r>
            <a:endParaRPr/>
          </a:p>
        </p:txBody>
      </p:sp>
      <p:sp>
        <p:nvSpPr>
          <p:cNvPr id="133" name="Google Shape;133;p3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270" y="-44862"/>
            <a:ext cx="930781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"/>
          <p:cNvSpPr txBox="1"/>
          <p:nvPr/>
        </p:nvSpPr>
        <p:spPr>
          <a:xfrm>
            <a:off x="8472800" y="240375"/>
            <a:ext cx="4326900" cy="14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For both </a:t>
            </a:r>
            <a:r>
              <a:rPr lang="en-US" sz="2800">
                <a:solidFill>
                  <a:schemeClr val="dk1"/>
                </a:solidFill>
              </a:rPr>
              <a:t>employers</a:t>
            </a:r>
            <a:r>
              <a:rPr lang="en-US" sz="2800">
                <a:solidFill>
                  <a:schemeClr val="dk1"/>
                </a:solidFill>
              </a:rPr>
              <a:t> and job seekers. 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 txBox="1"/>
          <p:nvPr>
            <p:ph type="title"/>
          </p:nvPr>
        </p:nvSpPr>
        <p:spPr>
          <a:xfrm>
            <a:off x="7160663" y="-572115"/>
            <a:ext cx="4589400" cy="44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</a:pPr>
            <a:r>
              <a:rPr lang="en-US" sz="4800">
                <a:solidFill>
                  <a:schemeClr val="lt1"/>
                </a:solidFill>
              </a:rPr>
              <a:t>The Data</a:t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</a:pPr>
            <a:r>
              <a:t/>
            </a:r>
            <a:endParaRPr sz="4800"/>
          </a:p>
        </p:txBody>
      </p:sp>
      <p:pic>
        <p:nvPicPr>
          <p:cNvPr id="142" name="Google Shape;14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50" y="729150"/>
            <a:ext cx="5811172" cy="5399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/>
          <p:nvPr/>
        </p:nvSpPr>
        <p:spPr>
          <a:xfrm>
            <a:off x="9330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E971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/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lay"/>
              <a:buNone/>
            </a:pPr>
            <a:r>
              <a:rPr lang="en-US" sz="2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The Stack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3432275" y="506425"/>
            <a:ext cx="3887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Front End</a:t>
            </a:r>
            <a:endParaRPr sz="28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React.js is widely used for frontend development because of its popularity and the advantage of reusable components.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7946575" y="353025"/>
            <a:ext cx="34152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  Back End</a:t>
            </a:r>
            <a:endParaRPr sz="28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Node.js for its ability to handle concurrent connections with high performance and scalability due to its non-blocking, event-driven architecture.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Flask for developing lightweight and scalable web applications and APIs, offering simplicity and flexibility through its minimalistic, modular design in Python.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3483825" y="2345024"/>
            <a:ext cx="3607800" cy="25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Database</a:t>
            </a:r>
            <a:endParaRPr sz="28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MySQL is used as a relational database management system to efficiently store, manage, and retrieve data for web applications and various other software applications.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53" name="Google Shape;15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825" y="4893825"/>
            <a:ext cx="1620299" cy="162029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54" name="Google Shape;15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5575" y="5167405"/>
            <a:ext cx="1881900" cy="123654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55" name="Google Shape;155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9675" y="5057225"/>
            <a:ext cx="1456900" cy="14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66475" y="5024980"/>
            <a:ext cx="2013550" cy="151014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/>
          <p:nvPr>
            <p:ph type="title"/>
          </p:nvPr>
        </p:nvSpPr>
        <p:spPr>
          <a:xfrm>
            <a:off x="640080" y="2090021"/>
            <a:ext cx="2752500" cy="27093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lay"/>
              <a:buNone/>
            </a:pPr>
            <a:r>
              <a:rPr lang="en-US" sz="2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Member Roles</a:t>
            </a:r>
            <a:endParaRPr/>
          </a:p>
        </p:txBody>
      </p:sp>
      <p:grpSp>
        <p:nvGrpSpPr>
          <p:cNvPr id="163" name="Google Shape;163;p6"/>
          <p:cNvGrpSpPr/>
          <p:nvPr/>
        </p:nvGrpSpPr>
        <p:grpSpPr>
          <a:xfrm>
            <a:off x="2775831" y="760328"/>
            <a:ext cx="7319842" cy="948430"/>
            <a:chOff x="444182" y="438787"/>
            <a:chExt cx="6121805" cy="731700"/>
          </a:xfrm>
        </p:grpSpPr>
        <p:sp>
          <p:nvSpPr>
            <p:cNvPr id="164" name="Google Shape;164;p6"/>
            <p:cNvSpPr txBox="1"/>
            <p:nvPr/>
          </p:nvSpPr>
          <p:spPr>
            <a:xfrm>
              <a:off x="444182" y="488975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rgbClr val="801F17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Ibrahim Rahat</a:t>
              </a:r>
              <a:endParaRPr sz="1700">
                <a:solidFill>
                  <a:srgbClr val="801F17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2715182" y="438787"/>
              <a:ext cx="3850800" cy="731700"/>
            </a:xfrm>
            <a:prstGeom prst="rect">
              <a:avLst/>
            </a:prstGeom>
            <a:solidFill>
              <a:srgbClr val="801F1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6"/>
            <p:cNvSpPr txBox="1"/>
            <p:nvPr/>
          </p:nvSpPr>
          <p:spPr>
            <a:xfrm>
              <a:off x="2914386" y="523072"/>
              <a:ext cx="36516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Backend</a:t>
              </a:r>
              <a:r>
                <a:rPr lang="en-U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and assisting database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" name="Google Shape;167;p6"/>
          <p:cNvGrpSpPr/>
          <p:nvPr/>
        </p:nvGrpSpPr>
        <p:grpSpPr>
          <a:xfrm>
            <a:off x="3149922" y="1864300"/>
            <a:ext cx="6946222" cy="948430"/>
            <a:chOff x="550777" y="1323163"/>
            <a:chExt cx="6736710" cy="731700"/>
          </a:xfrm>
        </p:grpSpPr>
        <p:sp>
          <p:nvSpPr>
            <p:cNvPr id="168" name="Google Shape;168;p6"/>
            <p:cNvSpPr txBox="1"/>
            <p:nvPr/>
          </p:nvSpPr>
          <p:spPr>
            <a:xfrm>
              <a:off x="550777" y="1373350"/>
              <a:ext cx="21645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rgbClr val="A7291E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Tehseen Chowdhury</a:t>
              </a:r>
              <a:endParaRPr sz="1700">
                <a:solidFill>
                  <a:srgbClr val="A7291E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2861249" y="1323163"/>
              <a:ext cx="4426200" cy="7317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 txBox="1"/>
            <p:nvPr/>
          </p:nvSpPr>
          <p:spPr>
            <a:xfrm>
              <a:off x="2914387" y="1529721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Database and assisting backend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" name="Google Shape;171;p6"/>
          <p:cNvGrpSpPr/>
          <p:nvPr/>
        </p:nvGrpSpPr>
        <p:grpSpPr>
          <a:xfrm>
            <a:off x="3417606" y="2968350"/>
            <a:ext cx="6678241" cy="948430"/>
            <a:chOff x="612955" y="2204246"/>
            <a:chExt cx="6599704" cy="731700"/>
          </a:xfrm>
        </p:grpSpPr>
        <p:sp>
          <p:nvSpPr>
            <p:cNvPr id="172" name="Google Shape;172;p6"/>
            <p:cNvSpPr txBox="1"/>
            <p:nvPr/>
          </p:nvSpPr>
          <p:spPr>
            <a:xfrm>
              <a:off x="612955" y="2254450"/>
              <a:ext cx="21021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rgbClr val="B02B2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Haris Khan</a:t>
              </a:r>
              <a:endParaRPr sz="1700">
                <a:solidFill>
                  <a:srgbClr val="B02B2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2715060" y="2204246"/>
              <a:ext cx="4497600" cy="7317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 txBox="1"/>
            <p:nvPr/>
          </p:nvSpPr>
          <p:spPr>
            <a:xfrm>
              <a:off x="2914388" y="2410805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Frontend and </a:t>
              </a:r>
              <a:r>
                <a:rPr lang="en-U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backend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3807863" y="4072350"/>
            <a:ext cx="6288204" cy="948430"/>
            <a:chOff x="1184436" y="3088633"/>
            <a:chExt cx="5741603" cy="731700"/>
          </a:xfrm>
        </p:grpSpPr>
        <p:sp>
          <p:nvSpPr>
            <p:cNvPr id="176" name="Google Shape;176;p6"/>
            <p:cNvSpPr txBox="1"/>
            <p:nvPr/>
          </p:nvSpPr>
          <p:spPr>
            <a:xfrm>
              <a:off x="1184436" y="3138814"/>
              <a:ext cx="15306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rgbClr val="BE2F2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Elly Honig</a:t>
              </a:r>
              <a:endParaRPr sz="1700">
                <a:solidFill>
                  <a:srgbClr val="BE2F2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2768039" y="3088633"/>
              <a:ext cx="4158000" cy="7317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 txBox="1"/>
            <p:nvPr/>
          </p:nvSpPr>
          <p:spPr>
            <a:xfrm>
              <a:off x="2914388" y="3295179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Backend and system design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9" name="Google Shape;179;p6"/>
          <p:cNvGrpSpPr/>
          <p:nvPr/>
        </p:nvGrpSpPr>
        <p:grpSpPr>
          <a:xfrm>
            <a:off x="3521794" y="5176375"/>
            <a:ext cx="6574123" cy="948430"/>
            <a:chOff x="1184436" y="3972991"/>
            <a:chExt cx="5381568" cy="731700"/>
          </a:xfrm>
        </p:grpSpPr>
        <p:sp>
          <p:nvSpPr>
            <p:cNvPr id="180" name="Google Shape;180;p6"/>
            <p:cNvSpPr txBox="1"/>
            <p:nvPr/>
          </p:nvSpPr>
          <p:spPr>
            <a:xfrm>
              <a:off x="1184436" y="4023189"/>
              <a:ext cx="15306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rgbClr val="D83729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Peijian Huang</a:t>
              </a:r>
              <a:endParaRPr sz="1700">
                <a:solidFill>
                  <a:srgbClr val="D83729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2846904" y="3972991"/>
              <a:ext cx="3719100" cy="731700"/>
            </a:xfrm>
            <a:prstGeom prst="rect">
              <a:avLst/>
            </a:prstGeom>
            <a:solidFill>
              <a:srgbClr val="D8372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 txBox="1"/>
            <p:nvPr/>
          </p:nvSpPr>
          <p:spPr>
            <a:xfrm>
              <a:off x="2902988" y="4179560"/>
              <a:ext cx="34977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Frontend development and UI design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 txBox="1"/>
          <p:nvPr>
            <p:ph type="title"/>
          </p:nvPr>
        </p:nvSpPr>
        <p:spPr>
          <a:xfrm>
            <a:off x="3315031" y="1380754"/>
            <a:ext cx="5561938" cy="2513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sz="6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Q&amp;A</a:t>
            </a:r>
            <a:endParaRPr/>
          </a:p>
        </p:txBody>
      </p:sp>
      <p:sp>
        <p:nvSpPr>
          <p:cNvPr id="192" name="Google Shape;192;p7"/>
          <p:cNvSpPr/>
          <p:nvPr/>
        </p:nvSpPr>
        <p:spPr>
          <a:xfrm flipH="1" rot="-1577571">
            <a:off x="2494119" y="6170"/>
            <a:ext cx="6816262" cy="6816262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>
                <a:alpha val="94509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2024-02-20T13:08:53Z</dcterms:created>
  <dc:creator>Sheng-Min Chen</dc:creator>
</cp:coreProperties>
</file>