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0066CC"/>
    <a:srgbClr val="4472C4"/>
    <a:srgbClr val="006688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/>
    <p:restoredTop sz="96201"/>
  </p:normalViewPr>
  <p:slideViewPr>
    <p:cSldViewPr snapToGrid="0" snapToObjects="1">
      <p:cViewPr varScale="1">
        <p:scale>
          <a:sx n="128" d="100"/>
          <a:sy n="128" d="100"/>
        </p:scale>
        <p:origin x="176" y="15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6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2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favicon logo design awaiting confirmation from Tony – WITHOUT BACKGROUND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92810B-88F5-0841-AC06-F767EA86A4F2}"/>
              </a:ext>
            </a:extLst>
          </p:cNvPr>
          <p:cNvGrpSpPr/>
          <p:nvPr/>
        </p:nvGrpSpPr>
        <p:grpSpPr>
          <a:xfrm>
            <a:off x="2116667" y="-542043"/>
            <a:ext cx="7986289" cy="7982712"/>
            <a:chOff x="2116667" y="-542043"/>
            <a:chExt cx="7986289" cy="79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82712" cy="798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3F6FFC-78A5-7C48-9E12-E6614469271E}"/>
              </a:ext>
            </a:extLst>
          </p:cNvPr>
          <p:cNvSpPr/>
          <p:nvPr/>
        </p:nvSpPr>
        <p:spPr>
          <a:xfrm>
            <a:off x="3914505" y="1254131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B7A80-57E9-6447-ADDB-0DEA019F6876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E6F499-4A0A-954F-AA2C-AD60F071681B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3821876" y="1479550"/>
              <a:chExt cx="4528384" cy="3898900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8661208-D7C1-3743-9276-A4B277B6E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876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ED552047-AC1E-E449-B69D-719FCB336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360" y="1479550"/>
                <a:ext cx="3898900" cy="38989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6DA34C-F484-5E43-BB32-A3AEB809FFC8}"/>
              </a:ext>
            </a:extLst>
          </p:cNvPr>
          <p:cNvSpPr/>
          <p:nvPr/>
        </p:nvSpPr>
        <p:spPr>
          <a:xfrm rot="164111">
            <a:off x="4185160" y="1516465"/>
            <a:ext cx="3821682" cy="3825072"/>
          </a:xfrm>
          <a:prstGeom prst="ellipse">
            <a:avLst/>
          </a:prstGeom>
          <a:gradFill flip="none" rotWithShape="1">
            <a:gsLst>
              <a:gs pos="29000">
                <a:schemeClr val="bg2">
                  <a:lumMod val="50000"/>
                </a:schemeClr>
              </a:gs>
              <a:gs pos="69000">
                <a:srgbClr val="006688"/>
              </a:gs>
              <a:gs pos="100000">
                <a:srgbClr val="0066CC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23DED6-A217-3A44-AEBB-7F223EF01681}"/>
              </a:ext>
            </a:extLst>
          </p:cNvPr>
          <p:cNvSpPr/>
          <p:nvPr/>
        </p:nvSpPr>
        <p:spPr>
          <a:xfrm>
            <a:off x="4605132" y="1934074"/>
            <a:ext cx="2981738" cy="29898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E44F2D-C00D-A646-9A8A-8E51B867CAEF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6675420" y="2264742"/>
            <a:chExt cx="4524053" cy="3902213"/>
          </a:xfrm>
        </p:grpSpPr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14ED623-D1B8-9547-A659-24D125E8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0573" y="2268055"/>
              <a:ext cx="3898900" cy="3898900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71631E-CDE8-404F-B288-221351E8D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5420" y="2264742"/>
              <a:ext cx="3898900" cy="389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6DA764-6E7A-B141-8BB0-CA5ED17F80B9}"/>
              </a:ext>
            </a:extLst>
          </p:cNvPr>
          <p:cNvGrpSpPr/>
          <p:nvPr/>
        </p:nvGrpSpPr>
        <p:grpSpPr>
          <a:xfrm rot="20096518">
            <a:off x="1925970" y="2493132"/>
            <a:ext cx="5021462" cy="2337009"/>
            <a:chOff x="39026" y="2778337"/>
            <a:chExt cx="6497572" cy="30998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13746C-E66E-C349-8618-0DB10FA1E894}"/>
                </a:ext>
              </a:extLst>
            </p:cNvPr>
            <p:cNvSpPr/>
            <p:nvPr/>
          </p:nvSpPr>
          <p:spPr>
            <a:xfrm rot="18562906" flipH="1">
              <a:off x="1765856" y="1107411"/>
              <a:ext cx="3043911" cy="64975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E843C-3242-934A-B9C5-3564716936E5}"/>
                </a:ext>
              </a:extLst>
            </p:cNvPr>
            <p:cNvSpPr/>
            <p:nvPr/>
          </p:nvSpPr>
          <p:spPr>
            <a:xfrm rot="18528811" flipH="1">
              <a:off x="2090362" y="1218580"/>
              <a:ext cx="2838382" cy="5957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A7B1437-145C-EF43-9665-32A1FAA9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46" y="-997810"/>
            <a:ext cx="8939348" cy="89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500A-C58A-3343-B5DF-B7FFC2D29650}"/>
              </a:ext>
            </a:extLst>
          </p:cNvPr>
          <p:cNvGrpSpPr/>
          <p:nvPr/>
        </p:nvGrpSpPr>
        <p:grpSpPr>
          <a:xfrm>
            <a:off x="1998134" y="1379621"/>
            <a:ext cx="8229600" cy="4132180"/>
            <a:chOff x="1998134" y="1379621"/>
            <a:chExt cx="8229600" cy="41321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09307" y="1379621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5" y="3792577"/>
              <a:ext cx="5709197" cy="742951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09307" y="1947277"/>
              <a:ext cx="4767240" cy="276472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23705" y="1817846"/>
              <a:ext cx="4659695" cy="271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4" y="1397001"/>
              <a:ext cx="8229600" cy="4114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6614941" y="3887053"/>
              <a:ext cx="346710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C850A6-FAB2-974B-9999-C57C916DFCF4}"/>
              </a:ext>
            </a:extLst>
          </p:cNvPr>
          <p:cNvGrpSpPr/>
          <p:nvPr/>
        </p:nvGrpSpPr>
        <p:grpSpPr>
          <a:xfrm>
            <a:off x="1998130" y="1396246"/>
            <a:ext cx="8229600" cy="4234089"/>
            <a:chOff x="1998130" y="1396246"/>
            <a:chExt cx="8229600" cy="42340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7A7C26D-9509-F649-B655-6503219E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130" y="1515535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4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64FC5-35AA-D145-9D91-679171C7E732}"/>
              </a:ext>
            </a:extLst>
          </p:cNvPr>
          <p:cNvGrpSpPr/>
          <p:nvPr/>
        </p:nvGrpSpPr>
        <p:grpSpPr>
          <a:xfrm>
            <a:off x="1745375" y="-383459"/>
            <a:ext cx="8848732" cy="7900220"/>
            <a:chOff x="1745375" y="-383459"/>
            <a:chExt cx="8848732" cy="79002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A86438-95C8-B944-8E82-1808B6CDCA39}"/>
                </a:ext>
              </a:extLst>
            </p:cNvPr>
            <p:cNvGrpSpPr/>
            <p:nvPr/>
          </p:nvGrpSpPr>
          <p:grpSpPr>
            <a:xfrm>
              <a:off x="1745375" y="-383459"/>
              <a:ext cx="8848732" cy="7900220"/>
              <a:chOff x="2497392" y="302342"/>
              <a:chExt cx="7246377" cy="6469626"/>
            </a:xfrm>
          </p:grpSpPr>
          <p:pic>
            <p:nvPicPr>
              <p:cNvPr id="16" name="Picture 1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3925736-8431-4C4B-B689-6A088B43C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143" y="302342"/>
                <a:ext cx="6469626" cy="6469626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8097695-5BA0-4D4B-9133-B47EB59AA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392" y="302342"/>
                <a:ext cx="6469626" cy="6469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13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630C2B-00C6-CA4C-AD7C-C07E7CBAE198}"/>
              </a:ext>
            </a:extLst>
          </p:cNvPr>
          <p:cNvGrpSpPr/>
          <p:nvPr/>
        </p:nvGrpSpPr>
        <p:grpSpPr>
          <a:xfrm>
            <a:off x="1994452" y="1396246"/>
            <a:ext cx="8229600" cy="4235926"/>
            <a:chOff x="1994452" y="1396246"/>
            <a:chExt cx="8229600" cy="42359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5D76E-0352-1D44-9449-C8E26ABC0A0E}"/>
                </a:ext>
              </a:extLst>
            </p:cNvPr>
            <p:cNvSpPr/>
            <p:nvPr/>
          </p:nvSpPr>
          <p:spPr>
            <a:xfrm>
              <a:off x="2025932" y="1396246"/>
              <a:ext cx="8173386" cy="40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66765-D9B7-9A48-B458-52F8D02948D6}"/>
                </a:ext>
              </a:extLst>
            </p:cNvPr>
            <p:cNvSpPr/>
            <p:nvPr/>
          </p:nvSpPr>
          <p:spPr>
            <a:xfrm>
              <a:off x="4410136" y="3887053"/>
              <a:ext cx="5080998" cy="618643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000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3E116-EA52-8B4E-8A0C-4DC9CE760060}"/>
                </a:ext>
              </a:extLst>
            </p:cNvPr>
            <p:cNvSpPr/>
            <p:nvPr/>
          </p:nvSpPr>
          <p:spPr>
            <a:xfrm>
              <a:off x="2034708" y="2539946"/>
              <a:ext cx="3467103" cy="201071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F883A6-FA31-F14A-AEF2-01F59B131354}"/>
                </a:ext>
              </a:extLst>
            </p:cNvPr>
            <p:cNvSpPr/>
            <p:nvPr/>
          </p:nvSpPr>
          <p:spPr>
            <a:xfrm>
              <a:off x="2249107" y="2410515"/>
              <a:ext cx="3388888" cy="1976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92D11-C3D5-D84F-9090-2C5A05F009C9}"/>
                </a:ext>
              </a:extLst>
            </p:cNvPr>
            <p:cNvSpPr txBox="1"/>
            <p:nvPr/>
          </p:nvSpPr>
          <p:spPr>
            <a:xfrm>
              <a:off x="5556611" y="3903987"/>
              <a:ext cx="380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Futura Condensed Medium" panose="020B0602020204020303" pitchFamily="34" charset="-79"/>
                  <a:cs typeface="Futura Condensed Medium" panose="020B0602020204020303" pitchFamily="34" charset="-79"/>
                </a:rPr>
                <a:t>YOU DESIGN IT, WE BUILD IT</a:t>
              </a:r>
            </a:p>
          </p:txBody>
        </p:sp>
        <p:pic>
          <p:nvPicPr>
            <p:cNvPr id="7" name="Picture 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01ADF1E-19F8-C746-910E-8DFD8678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452" y="1517372"/>
              <a:ext cx="82296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EF42FE-BC3B-D04F-AFA9-551010536004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3DE818-4766-7A47-8803-496F64D60AB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AEBF4D-F752-5A47-A774-ADF357A76193}"/>
              </a:ext>
            </a:extLst>
          </p:cNvPr>
          <p:cNvGrpSpPr/>
          <p:nvPr/>
        </p:nvGrpSpPr>
        <p:grpSpPr>
          <a:xfrm>
            <a:off x="1745375" y="-385810"/>
            <a:ext cx="8847020" cy="7902573"/>
            <a:chOff x="1745375" y="-385810"/>
            <a:chExt cx="8847020" cy="7902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FF1779-8255-C049-8AD8-2F2777EB7971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85160" y="1516465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>
                <a:off x="4185160" y="1516465"/>
                <a:ext cx="3821682" cy="3825072"/>
              </a:xfrm>
              <a:prstGeom prst="ellipse">
                <a:avLst/>
              </a:prstGeom>
              <a:solidFill>
                <a:srgbClr val="1F38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6017DD8-2F11-654B-B328-A69DC94CBCE7}"/>
                  </a:ext>
                </a:extLst>
              </p:cNvPr>
              <p:cNvSpPr/>
              <p:nvPr/>
            </p:nvSpPr>
            <p:spPr>
              <a:xfrm>
                <a:off x="4621619" y="1953311"/>
                <a:ext cx="2948762" cy="29513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7FDDA90B-10CD-5F4A-98A8-31FE373A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375" y="-383459"/>
              <a:ext cx="7900222" cy="790022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BC9820-9BBD-AD42-AEED-6A09D59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175" y="-385810"/>
              <a:ext cx="7900220" cy="790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178</Words>
  <Application>Microsoft Macintosh PowerPoint</Application>
  <PresentationFormat>Widescreen</PresentationFormat>
  <Paragraphs>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53</cp:revision>
  <dcterms:created xsi:type="dcterms:W3CDTF">2021-04-08T23:23:59Z</dcterms:created>
  <dcterms:modified xsi:type="dcterms:W3CDTF">2021-04-19T04:47:57Z</dcterms:modified>
</cp:coreProperties>
</file>