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  <p:sldId id="269" r:id="rId11"/>
    <p:sldId id="264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88"/>
    <a:srgbClr val="4472C4"/>
    <a:srgbClr val="0066C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2"/>
    <p:restoredTop sz="96332"/>
  </p:normalViewPr>
  <p:slideViewPr>
    <p:cSldViewPr snapToGrid="0" snapToObjects="1">
      <p:cViewPr varScale="1">
        <p:scale>
          <a:sx n="192" d="100"/>
          <a:sy n="192" d="100"/>
        </p:scale>
        <p:origin x="43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MAIN LOGO – 2021-04-12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Oval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2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square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76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white letter on color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favicon logo with circle background – black letter on ring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logo with smaller “Technology” font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340DD2-135F-154D-8B9B-748F8DDBC8C2}"/>
              </a:ext>
            </a:extLst>
          </p:cNvPr>
          <p:cNvGrpSpPr/>
          <p:nvPr/>
        </p:nvGrpSpPr>
        <p:grpSpPr>
          <a:xfrm>
            <a:off x="2116667" y="-542043"/>
            <a:ext cx="7983367" cy="7979790"/>
            <a:chOff x="2116667" y="-542043"/>
            <a:chExt cx="7983367" cy="79797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1151467"/>
              <a:ext cx="7958666" cy="4555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284D55-1065-664D-B764-CF9BE5AF971F}"/>
                </a:ext>
              </a:extLst>
            </p:cNvPr>
            <p:cNvGrpSpPr/>
            <p:nvPr/>
          </p:nvGrpSpPr>
          <p:grpSpPr>
            <a:xfrm>
              <a:off x="7924878" y="1589321"/>
              <a:ext cx="1368900" cy="3825072"/>
              <a:chOff x="7924878" y="1589321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7968996" y="1589321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7924878" y="1981277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64C3AB6-55A9-354F-9E5E-ABF78131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0244" y="-542043"/>
              <a:ext cx="7979790" cy="7979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63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3BF5BF-F103-784D-9B1B-270C718E7A9D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5411550" y="1516464"/>
              <a:ext cx="1368900" cy="3825072"/>
              <a:chOff x="5389492" y="1666008"/>
              <a:chExt cx="1368900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811608">
                <a:off x="5433610" y="1666008"/>
                <a:ext cx="1324782" cy="3825072"/>
              </a:xfrm>
              <a:prstGeom prst="ellipse">
                <a:avLst/>
              </a:prstGeom>
              <a:gradFill flip="none" rotWithShape="1">
                <a:gsLst>
                  <a:gs pos="42000">
                    <a:schemeClr val="bg2">
                      <a:lumMod val="50000"/>
                    </a:schemeClr>
                  </a:gs>
                  <a:gs pos="83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 rot="811608">
                <a:off x="5389492" y="2057964"/>
                <a:ext cx="1062463" cy="3067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7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C6E2A3-4CF3-AC4D-8DFB-EA17E24A98A0}"/>
              </a:ext>
            </a:extLst>
          </p:cNvPr>
          <p:cNvGrpSpPr/>
          <p:nvPr/>
        </p:nvGrpSpPr>
        <p:grpSpPr>
          <a:xfrm>
            <a:off x="3640667" y="973667"/>
            <a:ext cx="4910666" cy="4910666"/>
            <a:chOff x="3640667" y="973667"/>
            <a:chExt cx="4910666" cy="491066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892156-1CAA-DE43-8EC1-9F571399ED33}"/>
                </a:ext>
              </a:extLst>
            </p:cNvPr>
            <p:cNvSpPr/>
            <p:nvPr/>
          </p:nvSpPr>
          <p:spPr>
            <a:xfrm>
              <a:off x="3640667" y="973667"/>
              <a:ext cx="4910666" cy="4910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9D7E9-DE8B-A04A-860C-1D6A5A83FFDF}"/>
                </a:ext>
              </a:extLst>
            </p:cNvPr>
            <p:cNvGrpSpPr/>
            <p:nvPr/>
          </p:nvGrpSpPr>
          <p:grpSpPr>
            <a:xfrm>
              <a:off x="4185160" y="1516465"/>
              <a:ext cx="3821682" cy="3825072"/>
              <a:chOff x="4163102" y="1666009"/>
              <a:chExt cx="3821682" cy="382507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63102" y="1666009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23DED6-A217-3A44-AEBB-7F223EF01681}"/>
                  </a:ext>
                </a:extLst>
              </p:cNvPr>
              <p:cNvSpPr/>
              <p:nvPr/>
            </p:nvSpPr>
            <p:spPr>
              <a:xfrm>
                <a:off x="4944152" y="2445679"/>
                <a:ext cx="2259582" cy="2265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8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45A6E5-9E86-5B47-987D-996F1E0EA71A}"/>
              </a:ext>
            </a:extLst>
          </p:cNvPr>
          <p:cNvSpPr/>
          <p:nvPr/>
        </p:nvSpPr>
        <p:spPr>
          <a:xfrm>
            <a:off x="3914503" y="1247503"/>
            <a:ext cx="4362994" cy="4362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99D7E9-DE8B-A04A-860C-1D6A5A83FFDF}"/>
              </a:ext>
            </a:extLst>
          </p:cNvPr>
          <p:cNvGrpSpPr/>
          <p:nvPr/>
        </p:nvGrpSpPr>
        <p:grpSpPr>
          <a:xfrm>
            <a:off x="4185160" y="1516465"/>
            <a:ext cx="3821682" cy="3825072"/>
            <a:chOff x="4163102" y="1666009"/>
            <a:chExt cx="3821682" cy="3825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63102" y="1666009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944152" y="2445679"/>
              <a:ext cx="2259582" cy="2265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64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5130B10-44CB-B34D-927C-F154AAAEEBD2}"/>
              </a:ext>
            </a:extLst>
          </p:cNvPr>
          <p:cNvGrpSpPr/>
          <p:nvPr/>
        </p:nvGrpSpPr>
        <p:grpSpPr>
          <a:xfrm>
            <a:off x="2319144" y="180927"/>
            <a:ext cx="7560352" cy="6509398"/>
            <a:chOff x="2319144" y="180927"/>
            <a:chExt cx="7560352" cy="650939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3F6FFC-78A5-7C48-9E12-E6614469271E}"/>
                </a:ext>
              </a:extLst>
            </p:cNvPr>
            <p:cNvSpPr/>
            <p:nvPr/>
          </p:nvSpPr>
          <p:spPr>
            <a:xfrm>
              <a:off x="3914505" y="1254131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1B7A80-57E9-6447-ADDB-0DEA019F6876}"/>
                </a:ext>
              </a:extLst>
            </p:cNvPr>
            <p:cNvGrpSpPr/>
            <p:nvPr/>
          </p:nvGrpSpPr>
          <p:grpSpPr>
            <a:xfrm>
              <a:off x="2319144" y="180927"/>
              <a:ext cx="7560352" cy="6509398"/>
              <a:chOff x="2319144" y="180927"/>
              <a:chExt cx="7560352" cy="650939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45A6E5-9E86-5B47-987D-996F1E0EA71A}"/>
                  </a:ext>
                </a:extLst>
              </p:cNvPr>
              <p:cNvSpPr/>
              <p:nvPr/>
            </p:nvSpPr>
            <p:spPr>
              <a:xfrm>
                <a:off x="3914503" y="1247503"/>
                <a:ext cx="4362994" cy="436299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A6DA34C-F484-5E43-BB32-A3AEB809FFC8}"/>
                  </a:ext>
                </a:extLst>
              </p:cNvPr>
              <p:cNvSpPr/>
              <p:nvPr/>
            </p:nvSpPr>
            <p:spPr>
              <a:xfrm rot="164111">
                <a:off x="4185160" y="1516465"/>
                <a:ext cx="3821682" cy="3825072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bg2">
                      <a:lumMod val="50000"/>
                    </a:schemeClr>
                  </a:gs>
                  <a:gs pos="69000">
                    <a:srgbClr val="006688"/>
                  </a:gs>
                  <a:gs pos="100000">
                    <a:srgbClr val="0066CC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EE6F499-4A0A-954F-AA2C-AD60F071681B}"/>
                  </a:ext>
                </a:extLst>
              </p:cNvPr>
              <p:cNvGrpSpPr/>
              <p:nvPr/>
            </p:nvGrpSpPr>
            <p:grpSpPr>
              <a:xfrm>
                <a:off x="2319144" y="180927"/>
                <a:ext cx="7560352" cy="6509398"/>
                <a:chOff x="3821876" y="1479550"/>
                <a:chExt cx="4528384" cy="3898900"/>
              </a:xfrm>
            </p:grpSpPr>
            <p:pic>
              <p:nvPicPr>
                <p:cNvPr id="10" name="Picture 9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08661208-D7C1-3743-9276-A4B277B6E6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21876" y="1479550"/>
                  <a:ext cx="3898900" cy="389890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picture containing logo&#10;&#10;Description automatically generated">
                  <a:extLst>
                    <a:ext uri="{FF2B5EF4-FFF2-40B4-BE49-F238E27FC236}">
                      <a16:creationId xmlns:a16="http://schemas.microsoft.com/office/drawing/2014/main" id="{ED552047-AC1E-E449-B69D-719FCB336A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51360" y="1479550"/>
                  <a:ext cx="3898900" cy="38989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06961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8ABE74-CD05-4949-B70A-CCE148996880}"/>
              </a:ext>
            </a:extLst>
          </p:cNvPr>
          <p:cNvGrpSpPr/>
          <p:nvPr/>
        </p:nvGrpSpPr>
        <p:grpSpPr>
          <a:xfrm>
            <a:off x="2327349" y="177615"/>
            <a:ext cx="7550554" cy="6512710"/>
            <a:chOff x="2327349" y="177615"/>
            <a:chExt cx="7550554" cy="6512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45A6E5-9E86-5B47-987D-996F1E0EA71A}"/>
                </a:ext>
              </a:extLst>
            </p:cNvPr>
            <p:cNvSpPr/>
            <p:nvPr/>
          </p:nvSpPr>
          <p:spPr>
            <a:xfrm>
              <a:off x="3914503" y="1247503"/>
              <a:ext cx="4362994" cy="43629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164111">
              <a:off x="4185160" y="1516465"/>
              <a:ext cx="3821682" cy="3825072"/>
            </a:xfrm>
            <a:prstGeom prst="ellipse">
              <a:avLst/>
            </a:prstGeom>
            <a:gradFill flip="none" rotWithShape="1">
              <a:gsLst>
                <a:gs pos="29000">
                  <a:schemeClr val="bg2">
                    <a:lumMod val="50000"/>
                  </a:schemeClr>
                </a:gs>
                <a:gs pos="69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>
              <a:off x="4605132" y="1934074"/>
              <a:ext cx="2981738" cy="2989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E44F2D-C00D-A646-9A8A-8E51B867CAEF}"/>
                </a:ext>
              </a:extLst>
            </p:cNvPr>
            <p:cNvGrpSpPr/>
            <p:nvPr/>
          </p:nvGrpSpPr>
          <p:grpSpPr>
            <a:xfrm>
              <a:off x="2327349" y="177615"/>
              <a:ext cx="7550554" cy="6512710"/>
              <a:chOff x="6675420" y="2264742"/>
              <a:chExt cx="4524053" cy="3902213"/>
            </a:xfrm>
          </p:grpSpPr>
          <p:pic>
            <p:nvPicPr>
              <p:cNvPr id="13" name="Picture 1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F71631E-CDE8-404F-B288-221351E8D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5420" y="2264742"/>
                <a:ext cx="3898900" cy="3898900"/>
              </a:xfrm>
              <a:prstGeom prst="rect">
                <a:avLst/>
              </a:prstGeom>
            </p:spPr>
          </p:pic>
          <p:pic>
            <p:nvPicPr>
              <p:cNvPr id="14" name="Picture 1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4ED623-D1B8-9547-A659-24D125E86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0573" y="2268055"/>
                <a:ext cx="3898900" cy="3898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8639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Documents and Settings\Tony\Desktop\Kavis Logo.PNG">
            <a:extLst>
              <a:ext uri="{FF2B5EF4-FFF2-40B4-BE49-F238E27FC236}">
                <a16:creationId xmlns:a16="http://schemas.microsoft.com/office/drawing/2014/main" id="{B67EA408-EFD4-D744-9C48-BE3523AA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468" y="1696203"/>
            <a:ext cx="10905013" cy="346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237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8CC796-0363-344D-A903-E0CB5B0A6A88}"/>
              </a:ext>
            </a:extLst>
          </p:cNvPr>
          <p:cNvGrpSpPr/>
          <p:nvPr/>
        </p:nvGrpSpPr>
        <p:grpSpPr>
          <a:xfrm>
            <a:off x="4316257" y="1830316"/>
            <a:ext cx="3461950" cy="3465593"/>
            <a:chOff x="4360985" y="1696203"/>
            <a:chExt cx="3461950" cy="346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CA02EE-A318-5644-BF63-7659A22B8C96}"/>
                </a:ext>
              </a:extLst>
            </p:cNvPr>
            <p:cNvSpPr/>
            <p:nvPr/>
          </p:nvSpPr>
          <p:spPr>
            <a:xfrm>
              <a:off x="4360985" y="1699847"/>
              <a:ext cx="3461950" cy="3461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:\Documents and Settings\Tony\Desktop\Kavis Logo.PNG">
              <a:extLst>
                <a:ext uri="{FF2B5EF4-FFF2-40B4-BE49-F238E27FC236}">
                  <a16:creationId xmlns:a16="http://schemas.microsoft.com/office/drawing/2014/main" id="{B67EA408-EFD4-D744-9C48-BE3523AA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74188"/>
            <a:stretch/>
          </p:blipFill>
          <p:spPr bwMode="auto">
            <a:xfrm>
              <a:off x="4688579" y="1696203"/>
              <a:ext cx="2814841" cy="34655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393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75801-A91A-D446-B652-D3DED1399D7B}"/>
              </a:ext>
            </a:extLst>
          </p:cNvPr>
          <p:cNvGrpSpPr/>
          <p:nvPr/>
        </p:nvGrpSpPr>
        <p:grpSpPr>
          <a:xfrm>
            <a:off x="2840736" y="987552"/>
            <a:ext cx="6736735" cy="4840223"/>
            <a:chOff x="2840736" y="987552"/>
            <a:chExt cx="6736735" cy="484022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4B8636-9886-1948-A444-18EA65507AE4}"/>
                </a:ext>
              </a:extLst>
            </p:cNvPr>
            <p:cNvGrpSpPr/>
            <p:nvPr/>
          </p:nvGrpSpPr>
          <p:grpSpPr>
            <a:xfrm>
              <a:off x="2840736" y="987552"/>
              <a:ext cx="3669792" cy="3694176"/>
              <a:chOff x="2840736" y="987552"/>
              <a:chExt cx="3669792" cy="3694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375D96-3683-E14E-A15F-172A26A34ECE}"/>
                  </a:ext>
                </a:extLst>
              </p:cNvPr>
              <p:cNvSpPr/>
              <p:nvPr/>
            </p:nvSpPr>
            <p:spPr>
              <a:xfrm>
                <a:off x="2840736" y="987552"/>
                <a:ext cx="3669792" cy="3669792"/>
              </a:xfrm>
              <a:prstGeom prst="rect">
                <a:avLst/>
              </a:prstGeom>
              <a:solidFill>
                <a:srgbClr val="37609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66CC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F4206-739A-594F-9080-B20BADA85D6B}"/>
                  </a:ext>
                </a:extLst>
              </p:cNvPr>
              <p:cNvSpPr txBox="1"/>
              <p:nvPr/>
            </p:nvSpPr>
            <p:spPr>
              <a:xfrm>
                <a:off x="2950464" y="3481399"/>
                <a:ext cx="28632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chemeClr val="bg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KAVIS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FC82F9-86AE-8045-A078-8A106B4F4C78}"/>
                </a:ext>
              </a:extLst>
            </p:cNvPr>
            <p:cNvSpPr txBox="1"/>
            <p:nvPr/>
          </p:nvSpPr>
          <p:spPr>
            <a:xfrm>
              <a:off x="2950464" y="4627446"/>
              <a:ext cx="662700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37609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rPr>
                <a:t>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8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547C094-FC20-7D4E-B9F3-3477FEA6009E}"/>
              </a:ext>
            </a:extLst>
          </p:cNvPr>
          <p:cNvGrpSpPr/>
          <p:nvPr/>
        </p:nvGrpSpPr>
        <p:grpSpPr>
          <a:xfrm>
            <a:off x="2116667" y="-550333"/>
            <a:ext cx="7972741" cy="7969728"/>
            <a:chOff x="2116667" y="-550333"/>
            <a:chExt cx="7972741" cy="79697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0B8C-B85E-1646-A15F-7057A156E1AD}"/>
                </a:ext>
              </a:extLst>
            </p:cNvPr>
            <p:cNvSpPr/>
            <p:nvPr/>
          </p:nvSpPr>
          <p:spPr>
            <a:xfrm>
              <a:off x="2116667" y="-550333"/>
              <a:ext cx="7958666" cy="7958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6DA34C-F484-5E43-BB32-A3AEB809FFC8}"/>
                </a:ext>
              </a:extLst>
            </p:cNvPr>
            <p:cNvSpPr/>
            <p:nvPr/>
          </p:nvSpPr>
          <p:spPr>
            <a:xfrm rot="811608">
              <a:off x="7988589" y="1530542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23DED6-A217-3A44-AEBB-7F223EF01681}"/>
                </a:ext>
              </a:extLst>
            </p:cNvPr>
            <p:cNvSpPr/>
            <p:nvPr/>
          </p:nvSpPr>
          <p:spPr>
            <a:xfrm rot="811608">
              <a:off x="7944471" y="1922498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E91DDFA-30BF-F949-8183-7006D9C3F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2942" y="-537071"/>
              <a:ext cx="7956466" cy="795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67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325F1E-2AAE-1B43-80EC-07B304A86776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C5DB1A-BC6D-184C-8C12-58A7FB9037CA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1546FB-0215-594B-9BAB-8453B34BBE57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DE91DDFA-30BF-F949-8183-7006D9C3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37" y="-529576"/>
            <a:ext cx="7956466" cy="79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590B8C-B85E-1646-A15F-7057A156E1AD}"/>
              </a:ext>
            </a:extLst>
          </p:cNvPr>
          <p:cNvSpPr/>
          <p:nvPr/>
        </p:nvSpPr>
        <p:spPr>
          <a:xfrm>
            <a:off x="2116667" y="1151467"/>
            <a:ext cx="7958666" cy="4555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65BFF-D204-B74D-9E59-1C6E1100CE1E}"/>
              </a:ext>
            </a:extLst>
          </p:cNvPr>
          <p:cNvGrpSpPr/>
          <p:nvPr/>
        </p:nvGrpSpPr>
        <p:grpSpPr>
          <a:xfrm>
            <a:off x="7924878" y="1589321"/>
            <a:ext cx="1368900" cy="3825072"/>
            <a:chOff x="7924878" y="1589321"/>
            <a:chExt cx="1368900" cy="382507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0A7B23-D496-A74C-A771-94E2CEC15549}"/>
                </a:ext>
              </a:extLst>
            </p:cNvPr>
            <p:cNvSpPr/>
            <p:nvPr/>
          </p:nvSpPr>
          <p:spPr>
            <a:xfrm rot="811608">
              <a:off x="7968996" y="1589321"/>
              <a:ext cx="1324782" cy="3825072"/>
            </a:xfrm>
            <a:prstGeom prst="ellipse">
              <a:avLst/>
            </a:prstGeom>
            <a:gradFill flip="none" rotWithShape="1">
              <a:gsLst>
                <a:gs pos="42000">
                  <a:schemeClr val="bg2">
                    <a:lumMod val="50000"/>
                  </a:schemeClr>
                </a:gs>
                <a:gs pos="83000">
                  <a:srgbClr val="006688"/>
                </a:gs>
                <a:gs pos="100000">
                  <a:srgbClr val="0066CC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C7F428-61F8-D441-BA21-A8020C10D7A8}"/>
                </a:ext>
              </a:extLst>
            </p:cNvPr>
            <p:cNvSpPr/>
            <p:nvPr/>
          </p:nvSpPr>
          <p:spPr>
            <a:xfrm rot="811608">
              <a:off x="7924878" y="1981277"/>
              <a:ext cx="1062463" cy="30676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50240468-F480-C242-982B-0B30912F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80" y="-546120"/>
            <a:ext cx="7986816" cy="79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75</Words>
  <Application>Microsoft Macintosh PowerPoint</Application>
  <PresentationFormat>Widescreen</PresentationFormat>
  <Paragraphs>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Futura Condensed Medium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35</cp:revision>
  <dcterms:created xsi:type="dcterms:W3CDTF">2021-04-08T23:23:59Z</dcterms:created>
  <dcterms:modified xsi:type="dcterms:W3CDTF">2021-04-12T17:34:04Z</dcterms:modified>
</cp:coreProperties>
</file>