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3356"/>
    <p:restoredTop sz="86376"/>
  </p:normalViewPr>
  <p:slideViewPr>
    <p:cSldViewPr snapToGrid="0" snapToObjects="1">
      <p:cViewPr>
        <p:scale>
          <a:sx n="120" d="100"/>
          <a:sy n="120" d="100"/>
        </p:scale>
        <p:origin x="4992" y="13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29CEE-7550-5F4D-AAD4-BA10048E6F66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BE46D-06CB-364A-8678-F123B796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7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3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BE46D-06CB-364A-8678-F123B7961E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9C5C-1491-9148-B67F-A6DF6C40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B3B09-283F-364A-B8D2-252272E6D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5CC6-5EC1-F44B-BF38-277206D3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E991-64E3-6441-BAB0-E48AF67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CB92-1F74-1743-AE0E-DE68A90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51FC-B226-C045-879A-326A1E8F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C4462-326D-D940-8290-A2CC691C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0DF7-6124-BD4C-BFF5-4519BC72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AE3D-7594-0E43-8BF4-81AA282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6916-25ED-BD42-9188-5DD97E39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2570-BC91-E547-8B17-E397E9866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B0E95-3577-C742-A762-4EC35BBB6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95D8-C356-6649-AD89-9262511D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D3A5-FE71-8E4D-9435-C63290DD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24FA-96D3-444E-BAED-8CB80AAF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CB7-6334-7349-991E-8B895410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1412C-110E-FE4C-81E9-3627D5AD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9F7F-136A-2347-BF8F-82F806E9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D4EA-2A9F-734C-8A15-B24F8D54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7E16-01BB-4842-A560-1D0614D4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FAA6-7D41-5A4E-897D-DCE0898F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5239-5319-5341-95DF-13866AF0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B75D-9D6D-B344-88F3-A50CB86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881E-3486-9341-AC81-5EE05D61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01A3-2E3A-F04E-8F66-15422467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3356-7348-A546-90A4-D865B279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3F6B-F0C1-AB4A-A92C-9CA41A08F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BEA4-A28B-944C-ADAF-D1FAC45B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C2ABE-8D12-574A-9FE8-5F2E1A9B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11399-B6DE-4C49-987C-62FFC68E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0312C-2831-6B4D-B1AD-302BCAC8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5959-3F27-7D41-B8C2-FAC5E214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BFD7E-23DD-8B4B-97BA-34D21EA2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689B3-DEA2-1541-95DD-0A991E9D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6183F-D541-1843-B1B8-A52E479B5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EB072-170F-794F-A90E-9C3C3A99F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BBFE-02E3-9740-AA00-196FCD4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315F9-C896-E246-B0BF-B2453BAB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FB70E-18FA-AD43-82F2-29B9DE8F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6F99-EE20-FE41-B254-058B1EE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3269D-5746-344F-905C-54661D19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2B6FA-1625-B64E-9C85-03857592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B78B-7FC3-8846-95C6-57B7AEF5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1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F02DD-D909-5344-8371-F6582A8E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DC514-88EC-6E49-9F4F-9547FA30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3FACC-82E5-D24A-87AC-58DEE2F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8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9227-ACAE-9B49-BD90-8FA04347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907A-A709-D942-AFE2-4A7A97E9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047F-A796-634A-B94F-F8A3AEE7A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D95DB-1B57-5B4A-BCA5-CF1EDD3D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8AC6-9DA1-CB4B-A0BE-4A0079F8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05A76-21F4-AC49-89CB-7CDC0C3F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2332-AFC8-D34C-86EB-9325FF9C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1134-51F7-114B-AF6F-EEC29664B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E7009-9484-B74B-9846-5BD0189EE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A408-5953-F046-B6D1-BBCA56F7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FC8D-95A3-944C-8EC7-78D73130DFAB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DEC10-D99E-6E41-9517-11CABBFF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B98C-9430-3D42-84D9-A0D0C4A0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8B70C-8B04-1542-B2D8-992831D7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C09D8-762E-FF4F-9BDF-B7F8F42B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C74F-15DA-F741-9B0E-4C9EE90A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FC8D-95A3-944C-8EC7-78D73130DFAB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BDC8-CE0B-B64B-B378-06D32C69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3EDB5-ED75-424F-A4C8-9E800F1C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318D-CAB6-1348-B08D-BFADB2CF0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7A8740-C1D1-D241-9CE8-FE1EFAF10A55}"/>
              </a:ext>
            </a:extLst>
          </p:cNvPr>
          <p:cNvGrpSpPr/>
          <p:nvPr/>
        </p:nvGrpSpPr>
        <p:grpSpPr>
          <a:xfrm>
            <a:off x="3679190" y="651784"/>
            <a:ext cx="5517362" cy="5517362"/>
            <a:chOff x="3679190" y="651784"/>
            <a:chExt cx="5517362" cy="55173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463A1-45C5-0649-8A35-FE7E802C640A}"/>
                </a:ext>
              </a:extLst>
            </p:cNvPr>
            <p:cNvSpPr/>
            <p:nvPr/>
          </p:nvSpPr>
          <p:spPr>
            <a:xfrm>
              <a:off x="3679190" y="651784"/>
              <a:ext cx="5517362" cy="5517362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52873CC-D522-694A-B013-87087179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4539687" y="1531159"/>
              <a:ext cx="3810000" cy="3784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82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0ADBFC-7589-B644-9B9B-8D127A81404D}"/>
              </a:ext>
            </a:extLst>
          </p:cNvPr>
          <p:cNvGrpSpPr/>
          <p:nvPr/>
        </p:nvGrpSpPr>
        <p:grpSpPr>
          <a:xfrm>
            <a:off x="3565451" y="898451"/>
            <a:ext cx="5061098" cy="5061098"/>
            <a:chOff x="3565451" y="898451"/>
            <a:chExt cx="5061098" cy="506109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838E8E-727E-9847-9CF7-AD0661DA7CA9}"/>
                </a:ext>
              </a:extLst>
            </p:cNvPr>
            <p:cNvSpPr/>
            <p:nvPr/>
          </p:nvSpPr>
          <p:spPr>
            <a:xfrm>
              <a:off x="3565451" y="898451"/>
              <a:ext cx="5061098" cy="5061098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1A88AC0-DEF6-D243-B27A-C498FD8A8065}"/>
                </a:ext>
              </a:extLst>
            </p:cNvPr>
            <p:cNvSpPr/>
            <p:nvPr/>
          </p:nvSpPr>
          <p:spPr>
            <a:xfrm>
              <a:off x="4443815" y="2149258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A465CE-7438-6144-A62D-49B00CA241E6}"/>
                </a:ext>
              </a:extLst>
            </p:cNvPr>
            <p:cNvSpPr/>
            <p:nvPr/>
          </p:nvSpPr>
          <p:spPr>
            <a:xfrm>
              <a:off x="4443816" y="4288613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9711E82-2305-0E40-A852-9A3396D98983}"/>
                </a:ext>
              </a:extLst>
            </p:cNvPr>
            <p:cNvCxnSpPr>
              <a:stCxn id="2" idx="4"/>
              <a:endCxn id="6" idx="0"/>
            </p:cNvCxnSpPr>
            <p:nvPr/>
          </p:nvCxnSpPr>
          <p:spPr>
            <a:xfrm>
              <a:off x="4653880" y="2569387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B78C6E-645E-D347-B77D-858E58DAFEB8}"/>
                </a:ext>
              </a:extLst>
            </p:cNvPr>
            <p:cNvSpPr/>
            <p:nvPr/>
          </p:nvSpPr>
          <p:spPr>
            <a:xfrm>
              <a:off x="5550310" y="2140037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D56416-F50A-3D4F-81F5-20E8FA3E58C6}"/>
                </a:ext>
              </a:extLst>
            </p:cNvPr>
            <p:cNvSpPr/>
            <p:nvPr/>
          </p:nvSpPr>
          <p:spPr>
            <a:xfrm>
              <a:off x="5550310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AD96FB-EBB8-404A-962C-29F3445A77D2}"/>
                </a:ext>
              </a:extLst>
            </p:cNvPr>
            <p:cNvCxnSpPr>
              <a:cxnSpLocks/>
            </p:cNvCxnSpPr>
            <p:nvPr/>
          </p:nvCxnSpPr>
          <p:spPr>
            <a:xfrm>
              <a:off x="5128621" y="2350102"/>
              <a:ext cx="0" cy="1078898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82E454-FD5E-FD49-B8D1-9F40F1B0559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128621" y="2350102"/>
              <a:ext cx="421689" cy="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39D4F9-158A-CD49-ADC1-BC94077E4BF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128622" y="3429000"/>
              <a:ext cx="483214" cy="930360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0A9C1A-0FA4-AC4B-8240-1DFA40E534FE}"/>
                </a:ext>
              </a:extLst>
            </p:cNvPr>
            <p:cNvSpPr/>
            <p:nvPr/>
          </p:nvSpPr>
          <p:spPr>
            <a:xfrm flipH="1">
              <a:off x="5105195" y="2327239"/>
              <a:ext cx="45719" cy="45719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3DD639-2836-8F44-8D1B-063683F47A0A}"/>
                </a:ext>
              </a:extLst>
            </p:cNvPr>
            <p:cNvSpPr/>
            <p:nvPr/>
          </p:nvSpPr>
          <p:spPr>
            <a:xfrm>
              <a:off x="5090877" y="3396435"/>
              <a:ext cx="71267" cy="7126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C8D26D8-60CB-6F42-A32F-B9AD23FE84F9}"/>
                </a:ext>
              </a:extLst>
            </p:cNvPr>
            <p:cNvSpPr/>
            <p:nvPr/>
          </p:nvSpPr>
          <p:spPr>
            <a:xfrm>
              <a:off x="6236676" y="2140036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CA0D3F-85F8-954C-A301-335A51F6CDD6}"/>
                </a:ext>
              </a:extLst>
            </p:cNvPr>
            <p:cNvSpPr/>
            <p:nvPr/>
          </p:nvSpPr>
          <p:spPr>
            <a:xfrm>
              <a:off x="7341613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2CD5FAB-3C5F-1346-955C-6759810C8A8A}"/>
                </a:ext>
              </a:extLst>
            </p:cNvPr>
            <p:cNvSpPr/>
            <p:nvPr/>
          </p:nvSpPr>
          <p:spPr>
            <a:xfrm>
              <a:off x="6790416" y="2140035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23A683-308F-E942-98F0-3FA02D807C9A}"/>
                </a:ext>
              </a:extLst>
            </p:cNvPr>
            <p:cNvSpPr/>
            <p:nvPr/>
          </p:nvSpPr>
          <p:spPr>
            <a:xfrm>
              <a:off x="6790416" y="4297834"/>
              <a:ext cx="420129" cy="420129"/>
            </a:xfrm>
            <a:prstGeom prst="ellipse">
              <a:avLst/>
            </a:pr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7C6EF0-EEA7-F842-B79F-8F3A82B069D7}"/>
                </a:ext>
              </a:extLst>
            </p:cNvPr>
            <p:cNvCxnSpPr/>
            <p:nvPr/>
          </p:nvCxnSpPr>
          <p:spPr>
            <a:xfrm>
              <a:off x="7000479" y="2578608"/>
              <a:ext cx="1" cy="1719226"/>
            </a:xfrm>
            <a:prstGeom prst="line">
              <a:avLst/>
            </a:prstGeom>
            <a:ln w="1016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3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596692-4697-D645-9CF5-F1BD2FA8B6D3}"/>
              </a:ext>
            </a:extLst>
          </p:cNvPr>
          <p:cNvGrpSpPr/>
          <p:nvPr/>
        </p:nvGrpSpPr>
        <p:grpSpPr>
          <a:xfrm>
            <a:off x="0" y="-1424763"/>
            <a:ext cx="12482623" cy="9622465"/>
            <a:chOff x="0" y="-1424763"/>
            <a:chExt cx="12482623" cy="96224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DED07B-868F-5749-9ABD-9641245CB839}"/>
                </a:ext>
              </a:extLst>
            </p:cNvPr>
            <p:cNvSpPr/>
            <p:nvPr/>
          </p:nvSpPr>
          <p:spPr>
            <a:xfrm>
              <a:off x="0" y="-1424763"/>
              <a:ext cx="12482623" cy="9622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7E63FE4-D205-AD4C-948C-26E1198C4B13}"/>
                </a:ext>
              </a:extLst>
            </p:cNvPr>
            <p:cNvGrpSpPr/>
            <p:nvPr/>
          </p:nvGrpSpPr>
          <p:grpSpPr>
            <a:xfrm>
              <a:off x="1416112" y="-314577"/>
              <a:ext cx="9650398" cy="7487154"/>
              <a:chOff x="1311769" y="-356191"/>
              <a:chExt cx="9650398" cy="748715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F0ADBFC-7589-B644-9B9B-8D127A81404D}"/>
                  </a:ext>
                </a:extLst>
              </p:cNvPr>
              <p:cNvGrpSpPr/>
              <p:nvPr/>
            </p:nvGrpSpPr>
            <p:grpSpPr>
              <a:xfrm>
                <a:off x="3565451" y="-356191"/>
                <a:ext cx="5061098" cy="5061098"/>
                <a:chOff x="3565451" y="898451"/>
                <a:chExt cx="5061098" cy="5061098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0C838E8E-727E-9847-9CF7-AD0661DA7CA9}"/>
                    </a:ext>
                  </a:extLst>
                </p:cNvPr>
                <p:cNvSpPr/>
                <p:nvPr/>
              </p:nvSpPr>
              <p:spPr>
                <a:xfrm>
                  <a:off x="3565451" y="898451"/>
                  <a:ext cx="5061098" cy="5061098"/>
                </a:xfrm>
                <a:prstGeom prst="ellipse">
                  <a:avLst/>
                </a:prstGeom>
                <a:solidFill>
                  <a:srgbClr val="0066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01A88AC0-DEF6-D243-B27A-C498FD8A8065}"/>
                    </a:ext>
                  </a:extLst>
                </p:cNvPr>
                <p:cNvSpPr/>
                <p:nvPr/>
              </p:nvSpPr>
              <p:spPr>
                <a:xfrm>
                  <a:off x="4443815" y="2149258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FA465CE-7438-6144-A62D-49B00CA241E6}"/>
                    </a:ext>
                  </a:extLst>
                </p:cNvPr>
                <p:cNvSpPr/>
                <p:nvPr/>
              </p:nvSpPr>
              <p:spPr>
                <a:xfrm>
                  <a:off x="4443816" y="4288613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B9711E82-2305-0E40-A852-9A3396D98983}"/>
                    </a:ext>
                  </a:extLst>
                </p:cNvPr>
                <p:cNvCxnSpPr>
                  <a:stCxn id="2" idx="4"/>
                  <a:endCxn id="6" idx="0"/>
                </p:cNvCxnSpPr>
                <p:nvPr/>
              </p:nvCxnSpPr>
              <p:spPr>
                <a:xfrm>
                  <a:off x="4653880" y="2569387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AB78C6E-645E-D347-B77D-858E58DAFEB8}"/>
                    </a:ext>
                  </a:extLst>
                </p:cNvPr>
                <p:cNvSpPr/>
                <p:nvPr/>
              </p:nvSpPr>
              <p:spPr>
                <a:xfrm>
                  <a:off x="5550310" y="2140037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6D56416-F50A-3D4F-81F5-20E8FA3E58C6}"/>
                    </a:ext>
                  </a:extLst>
                </p:cNvPr>
                <p:cNvSpPr/>
                <p:nvPr/>
              </p:nvSpPr>
              <p:spPr>
                <a:xfrm>
                  <a:off x="5550310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ABAD96FB-EBB8-404A-962C-29F3445A7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621" y="2350102"/>
                  <a:ext cx="0" cy="1078898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082E454-FD5E-FD49-B8D1-9F40F1B0559E}"/>
                    </a:ext>
                  </a:extLst>
                </p:cNvPr>
                <p:cNvCxnSpPr>
                  <a:cxnSpLocks/>
                  <a:stCxn id="10" idx="2"/>
                </p:cNvCxnSpPr>
                <p:nvPr/>
              </p:nvCxnSpPr>
              <p:spPr>
                <a:xfrm flipH="1">
                  <a:off x="5128621" y="2350102"/>
                  <a:ext cx="421689" cy="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539D4F9-158A-CD49-ADC1-BC94077E4BF0}"/>
                    </a:ext>
                  </a:extLst>
                </p:cNvPr>
                <p:cNvCxnSpPr>
                  <a:cxnSpLocks/>
                  <a:stCxn id="11" idx="1"/>
                </p:cNvCxnSpPr>
                <p:nvPr/>
              </p:nvCxnSpPr>
              <p:spPr>
                <a:xfrm flipH="1" flipV="1">
                  <a:off x="5128622" y="3429000"/>
                  <a:ext cx="483214" cy="930360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10A9C1A-0FA4-AC4B-8240-1DFA40E534FE}"/>
                    </a:ext>
                  </a:extLst>
                </p:cNvPr>
                <p:cNvSpPr/>
                <p:nvPr/>
              </p:nvSpPr>
              <p:spPr>
                <a:xfrm flipH="1">
                  <a:off x="5105195" y="232723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 w="539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63DD639-2836-8F44-8D1B-063683F47A0A}"/>
                    </a:ext>
                  </a:extLst>
                </p:cNvPr>
                <p:cNvSpPr/>
                <p:nvPr/>
              </p:nvSpPr>
              <p:spPr>
                <a:xfrm>
                  <a:off x="5090877" y="3396435"/>
                  <a:ext cx="71267" cy="71267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C8D26D8-60CB-6F42-A32F-B9AD23FE84F9}"/>
                    </a:ext>
                  </a:extLst>
                </p:cNvPr>
                <p:cNvSpPr/>
                <p:nvPr/>
              </p:nvSpPr>
              <p:spPr>
                <a:xfrm>
                  <a:off x="6236676" y="2140036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3CA0D3F-85F8-954C-A301-335A51F6CDD6}"/>
                    </a:ext>
                  </a:extLst>
                </p:cNvPr>
                <p:cNvSpPr/>
                <p:nvPr/>
              </p:nvSpPr>
              <p:spPr>
                <a:xfrm>
                  <a:off x="7341613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2CD5FAB-3C5F-1346-955C-6759810C8A8A}"/>
                    </a:ext>
                  </a:extLst>
                </p:cNvPr>
                <p:cNvSpPr/>
                <p:nvPr/>
              </p:nvSpPr>
              <p:spPr>
                <a:xfrm>
                  <a:off x="6790416" y="2140035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A23A683-308F-E942-98F0-3FA02D807C9A}"/>
                    </a:ext>
                  </a:extLst>
                </p:cNvPr>
                <p:cNvSpPr/>
                <p:nvPr/>
              </p:nvSpPr>
              <p:spPr>
                <a:xfrm>
                  <a:off x="6790416" y="4297834"/>
                  <a:ext cx="420129" cy="420129"/>
                </a:xfrm>
                <a:prstGeom prst="ellipse">
                  <a:avLst/>
                </a:prstGeom>
                <a:noFill/>
                <a:ln w="1016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67C6EF0-EEA7-F842-B79F-8F3A82B069D7}"/>
                    </a:ext>
                  </a:extLst>
                </p:cNvPr>
                <p:cNvCxnSpPr/>
                <p:nvPr/>
              </p:nvCxnSpPr>
              <p:spPr>
                <a:xfrm>
                  <a:off x="7000479" y="2578608"/>
                  <a:ext cx="1" cy="1719226"/>
                </a:xfrm>
                <a:prstGeom prst="line">
                  <a:avLst/>
                </a:prstGeom>
                <a:ln w="1016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D6B727-0085-FE44-8996-B276E3FA0BD1}"/>
                  </a:ext>
                </a:extLst>
              </p:cNvPr>
              <p:cNvSpPr txBox="1"/>
              <p:nvPr/>
            </p:nvSpPr>
            <p:spPr>
              <a:xfrm>
                <a:off x="1311769" y="4914972"/>
                <a:ext cx="965039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800" dirty="0" err="1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Kavis</a:t>
                </a:r>
                <a:r>
                  <a:rPr lang="en-US" sz="13800" dirty="0">
                    <a:ln w="0"/>
                    <a:gradFill flip="none" rotWithShape="1">
                      <a:gsLst>
                        <a:gs pos="21000">
                          <a:srgbClr val="53575C"/>
                        </a:gs>
                        <a:gs pos="70000">
                          <a:schemeClr val="bg2">
                            <a:lumMod val="7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Futura Condensed Medium" panose="020B0602020204020303" pitchFamily="34" charset="-79"/>
                    <a:ea typeface="Krungthep" panose="02000400000000000000" pitchFamily="2" charset="-34"/>
                    <a:cs typeface="Futura Condensed Medium" panose="020B0602020204020303" pitchFamily="34" charset="-79"/>
                  </a:rPr>
                  <a:t> Technology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49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</Words>
  <Application>Microsoft Macintosh PowerPoint</Application>
  <PresentationFormat>Widescreen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FUTURA CONDENSED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Horecka</dc:creator>
  <cp:lastModifiedBy>Ira Horecka</cp:lastModifiedBy>
  <cp:revision>10</cp:revision>
  <dcterms:created xsi:type="dcterms:W3CDTF">2021-04-08T23:23:59Z</dcterms:created>
  <dcterms:modified xsi:type="dcterms:W3CDTF">2021-04-09T02:59:54Z</dcterms:modified>
</cp:coreProperties>
</file>