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8" r:id="rId10"/>
    <p:sldId id="269" r:id="rId11"/>
    <p:sldId id="264" r:id="rId12"/>
    <p:sldId id="266" r:id="rId13"/>
    <p:sldId id="267" r:id="rId14"/>
    <p:sldId id="270" r:id="rId15"/>
    <p:sldId id="271" r:id="rId16"/>
    <p:sldId id="272" r:id="rId17"/>
    <p:sldId id="274" r:id="rId18"/>
    <p:sldId id="275" r:id="rId19"/>
    <p:sldId id="273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864"/>
    <a:srgbClr val="0066CC"/>
    <a:srgbClr val="4472C4"/>
    <a:srgbClr val="006688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98"/>
    <p:restoredTop sz="96201"/>
  </p:normalViewPr>
  <p:slideViewPr>
    <p:cSldViewPr snapToGrid="0" snapToObjects="1">
      <p:cViewPr varScale="1">
        <p:scale>
          <a:sx n="192" d="100"/>
          <a:sy n="192" d="100"/>
        </p:scale>
        <p:origin x="482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29CEE-7550-5F4D-AAD4-BA10048E6F66}" type="datetimeFigureOut">
              <a:rPr lang="en-US" smtClean="0"/>
              <a:t>4/18/21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BE46D-06CB-364A-8678-F123B7961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7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39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MAIN LOGO – 2021-04-12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00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Oval favicon logo with square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27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square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85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76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 – white letter on color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30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 – black letter on ring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80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 – black letter on ring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99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 – black letter on ring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86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 – black letter on ring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40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 – black letter on ring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07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41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logo design awaiting confirmation from Tony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72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favicon logo design awaiting confirmation from Tony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20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04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32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61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9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logo with smaller “Technology” font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6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9C5C-1491-9148-B67F-A6DF6C40B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B3B09-283F-364A-B8D2-252272E6D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65CC6-5EC1-F44B-BF38-277206D3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E991-64E3-6441-BAB0-E48AF675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CB92-1F74-1743-AE0E-DE68A90E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4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51FC-B226-C045-879A-326A1E8F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C4462-326D-D940-8290-A2CC691C6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20DF7-6124-BD4C-BFF5-4519BC72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6AE3D-7594-0E43-8BF4-81AA2826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66916-25ED-BD42-9188-5DD97E39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9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42570-BC91-E547-8B17-E397E9866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B0E95-3577-C742-A762-4EC35BBB6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495D8-C356-6649-AD89-9262511D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FD3A5-FE71-8E4D-9435-C63290DD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24FA-96D3-444E-BAED-8CB80AAF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4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DCB7-6334-7349-991E-8B895410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1412C-110E-FE4C-81E9-3627D5AD1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69F7F-136A-2347-BF8F-82F806E9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0D4EA-2A9F-734C-8A15-B24F8D54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07E16-01BB-4842-A560-1D0614D4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8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FAA6-7D41-5A4E-897D-DCE0898F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D5239-5319-5341-95DF-13866AF01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5B75D-9D6D-B344-88F3-A50CB86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881E-3486-9341-AC81-5EE05D61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C01A3-2E3A-F04E-8F66-15422467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3356-7348-A546-90A4-D865B279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3F6B-F0C1-AB4A-A92C-9CA41A08F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CBEA4-A28B-944C-ADAF-D1FAC45B2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C2ABE-8D12-574A-9FE8-5F2E1A9B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11399-B6DE-4C49-987C-62FFC68E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0312C-2831-6B4D-B1AD-302BCAC8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5959-3F27-7D41-B8C2-FAC5E214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BFD7E-23DD-8B4B-97BA-34D21EA21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689B3-DEA2-1541-95DD-0A991E9D4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6183F-D541-1843-B1B8-A52E479B5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EB072-170F-794F-A90E-9C3C3A99F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7BBFE-02E3-9740-AA00-196FCD47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315F9-C896-E246-B0BF-B2453BAB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FB70E-18FA-AD43-82F2-29B9DE8F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4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6F99-EE20-FE41-B254-058B1EE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3269D-5746-344F-905C-54661D19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2B6FA-1625-B64E-9C85-03857592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4B78B-7FC3-8846-95C6-57B7AEF5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1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F02DD-D909-5344-8371-F6582A8E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DC514-88EC-6E49-9F4F-9547FA30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3FACC-82E5-D24A-87AC-58DEE2F3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8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9227-ACAE-9B49-BD90-8FA04347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4907A-A709-D942-AFE2-4A7A97E9A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8047F-A796-634A-B94F-F8A3AEE7A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D95DB-1B57-5B4A-BCA5-CF1EDD3D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48AC6-9DA1-CB4B-A0BE-4A0079F8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05A76-21F4-AC49-89CB-7CDC0C3F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2332-AFC8-D34C-86EB-9325FF9C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51134-51F7-114B-AF6F-EEC29664B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E7009-9484-B74B-9846-5BD0189EE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DA408-5953-F046-B6D1-BBCA56F7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DEC10-D99E-6E41-9517-11CABBFF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2B98C-9430-3D42-84D9-A0D0C4A0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3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8B70C-8B04-1542-B2D8-992831D7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C09D8-762E-FF4F-9BDF-B7F8F42B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CC74F-15DA-F741-9B0E-4C9EE90A9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FC8D-95A3-944C-8EC7-78D73130DF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6BDC8-CE0B-B64B-B378-06D32C699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3EDB5-ED75-424F-A4C8-9E800F1C8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8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7A8740-C1D1-D241-9CE8-FE1EFAF10A55}"/>
              </a:ext>
            </a:extLst>
          </p:cNvPr>
          <p:cNvGrpSpPr/>
          <p:nvPr/>
        </p:nvGrpSpPr>
        <p:grpSpPr>
          <a:xfrm>
            <a:off x="3679190" y="651784"/>
            <a:ext cx="5517362" cy="5517362"/>
            <a:chOff x="3679190" y="651784"/>
            <a:chExt cx="5517362" cy="551736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0463A1-45C5-0649-8A35-FE7E802C640A}"/>
                </a:ext>
              </a:extLst>
            </p:cNvPr>
            <p:cNvSpPr/>
            <p:nvPr/>
          </p:nvSpPr>
          <p:spPr>
            <a:xfrm>
              <a:off x="3679190" y="651784"/>
              <a:ext cx="5517362" cy="5517362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552873CC-D522-694A-B013-870871790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4539687" y="1531159"/>
              <a:ext cx="3810000" cy="3784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0829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092810B-88F5-0841-AC06-F767EA86A4F2}"/>
              </a:ext>
            </a:extLst>
          </p:cNvPr>
          <p:cNvGrpSpPr/>
          <p:nvPr/>
        </p:nvGrpSpPr>
        <p:grpSpPr>
          <a:xfrm>
            <a:off x="2116667" y="-542043"/>
            <a:ext cx="7986289" cy="7982712"/>
            <a:chOff x="2116667" y="-542043"/>
            <a:chExt cx="7986289" cy="79827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590B8C-B85E-1646-A15F-7057A156E1AD}"/>
                </a:ext>
              </a:extLst>
            </p:cNvPr>
            <p:cNvSpPr/>
            <p:nvPr/>
          </p:nvSpPr>
          <p:spPr>
            <a:xfrm>
              <a:off x="2116667" y="1151467"/>
              <a:ext cx="7958666" cy="4555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6284D55-1065-664D-B764-CF9BE5AF971F}"/>
                </a:ext>
              </a:extLst>
            </p:cNvPr>
            <p:cNvGrpSpPr/>
            <p:nvPr/>
          </p:nvGrpSpPr>
          <p:grpSpPr>
            <a:xfrm>
              <a:off x="7924878" y="1589321"/>
              <a:ext cx="1368900" cy="3825072"/>
              <a:chOff x="7924878" y="1589321"/>
              <a:chExt cx="1368900" cy="382507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A6DA34C-F484-5E43-BB32-A3AEB809FFC8}"/>
                  </a:ext>
                </a:extLst>
              </p:cNvPr>
              <p:cNvSpPr/>
              <p:nvPr/>
            </p:nvSpPr>
            <p:spPr>
              <a:xfrm rot="811608">
                <a:off x="7968996" y="1589321"/>
                <a:ext cx="1324782" cy="3825072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2">
                      <a:lumMod val="50000"/>
                    </a:schemeClr>
                  </a:gs>
                  <a:gs pos="83000">
                    <a:srgbClr val="006688"/>
                  </a:gs>
                  <a:gs pos="100000">
                    <a:srgbClr val="0066CC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223DED6-A217-3A44-AEBB-7F223EF01681}"/>
                  </a:ext>
                </a:extLst>
              </p:cNvPr>
              <p:cNvSpPr/>
              <p:nvPr/>
            </p:nvSpPr>
            <p:spPr>
              <a:xfrm rot="811608">
                <a:off x="7924878" y="1981277"/>
                <a:ext cx="1062463" cy="30676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64C3AB6-55A9-354F-9E5E-ABF78131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0244" y="-542043"/>
              <a:ext cx="7982712" cy="7982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639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3BF5BF-F103-784D-9B1B-270C718E7A9D}"/>
              </a:ext>
            </a:extLst>
          </p:cNvPr>
          <p:cNvGrpSpPr/>
          <p:nvPr/>
        </p:nvGrpSpPr>
        <p:grpSpPr>
          <a:xfrm>
            <a:off x="3640667" y="973667"/>
            <a:ext cx="4910666" cy="4910666"/>
            <a:chOff x="3640667" y="973667"/>
            <a:chExt cx="4910666" cy="49106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9892156-1CAA-DE43-8EC1-9F571399ED33}"/>
                </a:ext>
              </a:extLst>
            </p:cNvPr>
            <p:cNvSpPr/>
            <p:nvPr/>
          </p:nvSpPr>
          <p:spPr>
            <a:xfrm>
              <a:off x="3640667" y="973667"/>
              <a:ext cx="4910666" cy="4910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99D7E9-DE8B-A04A-860C-1D6A5A83FFDF}"/>
                </a:ext>
              </a:extLst>
            </p:cNvPr>
            <p:cNvGrpSpPr/>
            <p:nvPr/>
          </p:nvGrpSpPr>
          <p:grpSpPr>
            <a:xfrm>
              <a:off x="5411550" y="1516464"/>
              <a:ext cx="1368900" cy="3825072"/>
              <a:chOff x="5389492" y="1666008"/>
              <a:chExt cx="1368900" cy="382507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A6DA34C-F484-5E43-BB32-A3AEB809FFC8}"/>
                  </a:ext>
                </a:extLst>
              </p:cNvPr>
              <p:cNvSpPr/>
              <p:nvPr/>
            </p:nvSpPr>
            <p:spPr>
              <a:xfrm rot="811608">
                <a:off x="5433610" y="1666008"/>
                <a:ext cx="1324782" cy="3825072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2">
                      <a:lumMod val="50000"/>
                    </a:schemeClr>
                  </a:gs>
                  <a:gs pos="83000">
                    <a:srgbClr val="006688"/>
                  </a:gs>
                  <a:gs pos="100000">
                    <a:srgbClr val="0066CC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223DED6-A217-3A44-AEBB-7F223EF01681}"/>
                  </a:ext>
                </a:extLst>
              </p:cNvPr>
              <p:cNvSpPr/>
              <p:nvPr/>
            </p:nvSpPr>
            <p:spPr>
              <a:xfrm rot="811608">
                <a:off x="5389492" y="2057964"/>
                <a:ext cx="1062463" cy="30676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700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4C6E2A3-4CF3-AC4D-8DFB-EA17E24A98A0}"/>
              </a:ext>
            </a:extLst>
          </p:cNvPr>
          <p:cNvGrpSpPr/>
          <p:nvPr/>
        </p:nvGrpSpPr>
        <p:grpSpPr>
          <a:xfrm>
            <a:off x="3640667" y="973667"/>
            <a:ext cx="4910666" cy="4910666"/>
            <a:chOff x="3640667" y="973667"/>
            <a:chExt cx="4910666" cy="49106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9892156-1CAA-DE43-8EC1-9F571399ED33}"/>
                </a:ext>
              </a:extLst>
            </p:cNvPr>
            <p:cNvSpPr/>
            <p:nvPr/>
          </p:nvSpPr>
          <p:spPr>
            <a:xfrm>
              <a:off x="3640667" y="973667"/>
              <a:ext cx="4910666" cy="4910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99D7E9-DE8B-A04A-860C-1D6A5A83FFDF}"/>
                </a:ext>
              </a:extLst>
            </p:cNvPr>
            <p:cNvGrpSpPr/>
            <p:nvPr/>
          </p:nvGrpSpPr>
          <p:grpSpPr>
            <a:xfrm>
              <a:off x="4185160" y="1516465"/>
              <a:ext cx="3821682" cy="3825072"/>
              <a:chOff x="4163102" y="1666009"/>
              <a:chExt cx="3821682" cy="382507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A6DA34C-F484-5E43-BB32-A3AEB809FFC8}"/>
                  </a:ext>
                </a:extLst>
              </p:cNvPr>
              <p:cNvSpPr/>
              <p:nvPr/>
            </p:nvSpPr>
            <p:spPr>
              <a:xfrm rot="164111">
                <a:off x="4163102" y="1666009"/>
                <a:ext cx="3821682" cy="3825072"/>
              </a:xfrm>
              <a:prstGeom prst="ellipse">
                <a:avLst/>
              </a:prstGeom>
              <a:gradFill flip="none" rotWithShape="1">
                <a:gsLst>
                  <a:gs pos="29000">
                    <a:schemeClr val="bg2">
                      <a:lumMod val="50000"/>
                    </a:schemeClr>
                  </a:gs>
                  <a:gs pos="69000">
                    <a:srgbClr val="006688"/>
                  </a:gs>
                  <a:gs pos="100000">
                    <a:srgbClr val="0066CC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223DED6-A217-3A44-AEBB-7F223EF01681}"/>
                  </a:ext>
                </a:extLst>
              </p:cNvPr>
              <p:cNvSpPr/>
              <p:nvPr/>
            </p:nvSpPr>
            <p:spPr>
              <a:xfrm>
                <a:off x="4944152" y="2445679"/>
                <a:ext cx="2259582" cy="22657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883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945A6E5-9E86-5B47-987D-996F1E0EA71A}"/>
              </a:ext>
            </a:extLst>
          </p:cNvPr>
          <p:cNvSpPr/>
          <p:nvPr/>
        </p:nvSpPr>
        <p:spPr>
          <a:xfrm>
            <a:off x="3914503" y="1247503"/>
            <a:ext cx="4362994" cy="4362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D99D7E9-DE8B-A04A-860C-1D6A5A83FFDF}"/>
              </a:ext>
            </a:extLst>
          </p:cNvPr>
          <p:cNvGrpSpPr/>
          <p:nvPr/>
        </p:nvGrpSpPr>
        <p:grpSpPr>
          <a:xfrm>
            <a:off x="4185160" y="1516465"/>
            <a:ext cx="3821682" cy="3825072"/>
            <a:chOff x="4163102" y="1666009"/>
            <a:chExt cx="3821682" cy="38250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6DA34C-F484-5E43-BB32-A3AEB809FFC8}"/>
                </a:ext>
              </a:extLst>
            </p:cNvPr>
            <p:cNvSpPr/>
            <p:nvPr/>
          </p:nvSpPr>
          <p:spPr>
            <a:xfrm rot="164111">
              <a:off x="4163102" y="1666009"/>
              <a:ext cx="3821682" cy="3825072"/>
            </a:xfrm>
            <a:prstGeom prst="ellipse">
              <a:avLst/>
            </a:prstGeom>
            <a:gradFill flip="none" rotWithShape="1">
              <a:gsLst>
                <a:gs pos="29000">
                  <a:schemeClr val="bg2">
                    <a:lumMod val="50000"/>
                  </a:schemeClr>
                </a:gs>
                <a:gs pos="69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223DED6-A217-3A44-AEBB-7F223EF01681}"/>
                </a:ext>
              </a:extLst>
            </p:cNvPr>
            <p:cNvSpPr/>
            <p:nvPr/>
          </p:nvSpPr>
          <p:spPr>
            <a:xfrm>
              <a:off x="4944152" y="2445679"/>
              <a:ext cx="2259582" cy="22657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64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693F6FFC-78A5-7C48-9E12-E6614469271E}"/>
              </a:ext>
            </a:extLst>
          </p:cNvPr>
          <p:cNvSpPr/>
          <p:nvPr/>
        </p:nvSpPr>
        <p:spPr>
          <a:xfrm>
            <a:off x="3914505" y="1254131"/>
            <a:ext cx="4362994" cy="4362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1B7A80-57E9-6447-ADDB-0DEA019F6876}"/>
              </a:ext>
            </a:extLst>
          </p:cNvPr>
          <p:cNvGrpSpPr/>
          <p:nvPr/>
        </p:nvGrpSpPr>
        <p:grpSpPr>
          <a:xfrm>
            <a:off x="2319144" y="180927"/>
            <a:ext cx="7560352" cy="6509398"/>
            <a:chOff x="2319144" y="180927"/>
            <a:chExt cx="7560352" cy="650939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945A6E5-9E86-5B47-987D-996F1E0EA71A}"/>
                </a:ext>
              </a:extLst>
            </p:cNvPr>
            <p:cNvSpPr/>
            <p:nvPr/>
          </p:nvSpPr>
          <p:spPr>
            <a:xfrm>
              <a:off x="3914503" y="1247503"/>
              <a:ext cx="4362994" cy="4362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6DA34C-F484-5E43-BB32-A3AEB809FFC8}"/>
                </a:ext>
              </a:extLst>
            </p:cNvPr>
            <p:cNvSpPr/>
            <p:nvPr/>
          </p:nvSpPr>
          <p:spPr>
            <a:xfrm rot="164111">
              <a:off x="4185160" y="1516465"/>
              <a:ext cx="3821682" cy="3825072"/>
            </a:xfrm>
            <a:prstGeom prst="ellipse">
              <a:avLst/>
            </a:prstGeom>
            <a:gradFill flip="none" rotWithShape="1">
              <a:gsLst>
                <a:gs pos="29000">
                  <a:schemeClr val="bg2">
                    <a:lumMod val="50000"/>
                  </a:schemeClr>
                </a:gs>
                <a:gs pos="69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EE6F499-4A0A-954F-AA2C-AD60F071681B}"/>
                </a:ext>
              </a:extLst>
            </p:cNvPr>
            <p:cNvGrpSpPr/>
            <p:nvPr/>
          </p:nvGrpSpPr>
          <p:grpSpPr>
            <a:xfrm>
              <a:off x="2319144" y="180927"/>
              <a:ext cx="7560352" cy="6509398"/>
              <a:chOff x="3821876" y="1479550"/>
              <a:chExt cx="4528384" cy="3898900"/>
            </a:xfrm>
          </p:grpSpPr>
          <p:pic>
            <p:nvPicPr>
              <p:cNvPr id="10" name="Picture 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08661208-D7C1-3743-9276-A4B277B6E6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1876" y="1479550"/>
                <a:ext cx="3898900" cy="38989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2" name="Picture 11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ED552047-AC1E-E449-B69D-719FCB336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1360" y="1479550"/>
                <a:ext cx="3898900" cy="389890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069616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945A6E5-9E86-5B47-987D-996F1E0EA71A}"/>
              </a:ext>
            </a:extLst>
          </p:cNvPr>
          <p:cNvSpPr/>
          <p:nvPr/>
        </p:nvSpPr>
        <p:spPr>
          <a:xfrm>
            <a:off x="3914503" y="1247503"/>
            <a:ext cx="4362994" cy="4362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A6DA34C-F484-5E43-BB32-A3AEB809FFC8}"/>
              </a:ext>
            </a:extLst>
          </p:cNvPr>
          <p:cNvSpPr/>
          <p:nvPr/>
        </p:nvSpPr>
        <p:spPr>
          <a:xfrm rot="164111">
            <a:off x="4185160" y="1516465"/>
            <a:ext cx="3821682" cy="3825072"/>
          </a:xfrm>
          <a:prstGeom prst="ellipse">
            <a:avLst/>
          </a:prstGeom>
          <a:gradFill flip="none" rotWithShape="1">
            <a:gsLst>
              <a:gs pos="29000">
                <a:schemeClr val="bg2">
                  <a:lumMod val="50000"/>
                </a:schemeClr>
              </a:gs>
              <a:gs pos="69000">
                <a:srgbClr val="006688"/>
              </a:gs>
              <a:gs pos="100000">
                <a:srgbClr val="0066CC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23DED6-A217-3A44-AEBB-7F223EF01681}"/>
              </a:ext>
            </a:extLst>
          </p:cNvPr>
          <p:cNvSpPr/>
          <p:nvPr/>
        </p:nvSpPr>
        <p:spPr>
          <a:xfrm>
            <a:off x="4605132" y="1934074"/>
            <a:ext cx="2981738" cy="29898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E44F2D-C00D-A646-9A8A-8E51B867CAEF}"/>
              </a:ext>
            </a:extLst>
          </p:cNvPr>
          <p:cNvGrpSpPr/>
          <p:nvPr/>
        </p:nvGrpSpPr>
        <p:grpSpPr>
          <a:xfrm>
            <a:off x="2327349" y="177615"/>
            <a:ext cx="7550554" cy="6512710"/>
            <a:chOff x="6675420" y="2264742"/>
            <a:chExt cx="4524053" cy="3902213"/>
          </a:xfrm>
        </p:grpSpPr>
        <p:pic>
          <p:nvPicPr>
            <p:cNvPr id="14" name="Picture 1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14ED623-D1B8-9547-A659-24D125E86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0573" y="2268055"/>
              <a:ext cx="3898900" cy="3898900"/>
            </a:xfrm>
            <a:prstGeom prst="rect">
              <a:avLst/>
            </a:prstGeom>
          </p:spPr>
        </p:pic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F71631E-CDE8-404F-B288-221351E8D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5420" y="2264742"/>
              <a:ext cx="3898900" cy="3898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6396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86DA764-6E7A-B141-8BB0-CA5ED17F80B9}"/>
              </a:ext>
            </a:extLst>
          </p:cNvPr>
          <p:cNvGrpSpPr/>
          <p:nvPr/>
        </p:nvGrpSpPr>
        <p:grpSpPr>
          <a:xfrm rot="20096518">
            <a:off x="1925970" y="2493132"/>
            <a:ext cx="5021462" cy="2337009"/>
            <a:chOff x="39026" y="2778337"/>
            <a:chExt cx="6497572" cy="30998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113746C-E66E-C349-8618-0DB10FA1E894}"/>
                </a:ext>
              </a:extLst>
            </p:cNvPr>
            <p:cNvSpPr/>
            <p:nvPr/>
          </p:nvSpPr>
          <p:spPr>
            <a:xfrm rot="18562906" flipH="1">
              <a:off x="1765856" y="1107411"/>
              <a:ext cx="3043911" cy="6497572"/>
            </a:xfrm>
            <a:prstGeom prst="ellipse">
              <a:avLst/>
            </a:prstGeom>
            <a:gradFill flip="none" rotWithShape="1">
              <a:gsLst>
                <a:gs pos="42000">
                  <a:schemeClr val="bg2">
                    <a:lumMod val="50000"/>
                  </a:schemeClr>
                </a:gs>
                <a:gs pos="83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F0E843C-3242-934A-B9C5-3564716936E5}"/>
                </a:ext>
              </a:extLst>
            </p:cNvPr>
            <p:cNvSpPr/>
            <p:nvPr/>
          </p:nvSpPr>
          <p:spPr>
            <a:xfrm rot="18528811" flipH="1">
              <a:off x="2090362" y="1218580"/>
              <a:ext cx="2838382" cy="59578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AA7B1437-145C-EF43-9665-32A1FAA99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646" y="-997810"/>
            <a:ext cx="8939348" cy="893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63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C500A-C58A-3343-B5DF-B7FFC2D29650}"/>
              </a:ext>
            </a:extLst>
          </p:cNvPr>
          <p:cNvGrpSpPr/>
          <p:nvPr/>
        </p:nvGrpSpPr>
        <p:grpSpPr>
          <a:xfrm>
            <a:off x="1998134" y="1379621"/>
            <a:ext cx="8229600" cy="4132180"/>
            <a:chOff x="1998134" y="1379621"/>
            <a:chExt cx="8229600" cy="413218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F5D76E-0352-1D44-9449-C8E26ABC0A0E}"/>
                </a:ext>
              </a:extLst>
            </p:cNvPr>
            <p:cNvSpPr/>
            <p:nvPr/>
          </p:nvSpPr>
          <p:spPr>
            <a:xfrm>
              <a:off x="2009307" y="1379621"/>
              <a:ext cx="8173386" cy="4081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D66765-D9B7-9A48-B458-52F8D02948D6}"/>
                </a:ext>
              </a:extLst>
            </p:cNvPr>
            <p:cNvSpPr/>
            <p:nvPr/>
          </p:nvSpPr>
          <p:spPr>
            <a:xfrm>
              <a:off x="4410135" y="3792577"/>
              <a:ext cx="5709197" cy="742951"/>
            </a:xfrm>
            <a:prstGeom prst="rect">
              <a:avLst/>
            </a:prstGeom>
            <a:solidFill>
              <a:srgbClr val="1F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000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73E116-EA52-8B4E-8A0C-4DC9CE760060}"/>
                </a:ext>
              </a:extLst>
            </p:cNvPr>
            <p:cNvSpPr/>
            <p:nvPr/>
          </p:nvSpPr>
          <p:spPr>
            <a:xfrm>
              <a:off x="2009307" y="1947277"/>
              <a:ext cx="4767240" cy="276472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EF883A6-FA31-F14A-AEF2-01F59B131354}"/>
                </a:ext>
              </a:extLst>
            </p:cNvPr>
            <p:cNvSpPr/>
            <p:nvPr/>
          </p:nvSpPr>
          <p:spPr>
            <a:xfrm>
              <a:off x="2223705" y="1817846"/>
              <a:ext cx="4659695" cy="271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7A7C26D-9509-F649-B655-6503219E4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8134" y="1397001"/>
              <a:ext cx="8229600" cy="41148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D92D11-C3D5-D84F-9090-2C5A05F009C9}"/>
                </a:ext>
              </a:extLst>
            </p:cNvPr>
            <p:cNvSpPr txBox="1"/>
            <p:nvPr/>
          </p:nvSpPr>
          <p:spPr>
            <a:xfrm>
              <a:off x="6614941" y="3887053"/>
              <a:ext cx="3467103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900" dirty="0">
                  <a:solidFill>
                    <a:schemeClr val="bg1"/>
                  </a:solidFill>
                  <a:latin typeface="Futura Condensed Medium" panose="020B0602020204020303" pitchFamily="34" charset="-79"/>
                  <a:cs typeface="Futura Condensed Medium" panose="020B0602020204020303" pitchFamily="34" charset="-79"/>
                </a:rPr>
                <a:t>YOU DESIGN IT, WE BUILD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4983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C850A6-FAB2-974B-9999-C57C916DFCF4}"/>
              </a:ext>
            </a:extLst>
          </p:cNvPr>
          <p:cNvGrpSpPr/>
          <p:nvPr/>
        </p:nvGrpSpPr>
        <p:grpSpPr>
          <a:xfrm>
            <a:off x="1998130" y="1396246"/>
            <a:ext cx="8229600" cy="4234089"/>
            <a:chOff x="1998130" y="1396246"/>
            <a:chExt cx="8229600" cy="423408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F5D76E-0352-1D44-9449-C8E26ABC0A0E}"/>
                </a:ext>
              </a:extLst>
            </p:cNvPr>
            <p:cNvSpPr/>
            <p:nvPr/>
          </p:nvSpPr>
          <p:spPr>
            <a:xfrm>
              <a:off x="2025932" y="1396246"/>
              <a:ext cx="8173386" cy="4081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D66765-D9B7-9A48-B458-52F8D02948D6}"/>
                </a:ext>
              </a:extLst>
            </p:cNvPr>
            <p:cNvSpPr/>
            <p:nvPr/>
          </p:nvSpPr>
          <p:spPr>
            <a:xfrm>
              <a:off x="4410136" y="3887053"/>
              <a:ext cx="5080998" cy="618643"/>
            </a:xfrm>
            <a:prstGeom prst="rect">
              <a:avLst/>
            </a:prstGeom>
            <a:solidFill>
              <a:srgbClr val="1F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000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73E116-EA52-8B4E-8A0C-4DC9CE760060}"/>
                </a:ext>
              </a:extLst>
            </p:cNvPr>
            <p:cNvSpPr/>
            <p:nvPr/>
          </p:nvSpPr>
          <p:spPr>
            <a:xfrm>
              <a:off x="2034708" y="2539946"/>
              <a:ext cx="3467103" cy="20107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EF883A6-FA31-F14A-AEF2-01F59B131354}"/>
                </a:ext>
              </a:extLst>
            </p:cNvPr>
            <p:cNvSpPr/>
            <p:nvPr/>
          </p:nvSpPr>
          <p:spPr>
            <a:xfrm>
              <a:off x="2249107" y="2410515"/>
              <a:ext cx="3388888" cy="19765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D92D11-C3D5-D84F-9090-2C5A05F009C9}"/>
                </a:ext>
              </a:extLst>
            </p:cNvPr>
            <p:cNvSpPr txBox="1"/>
            <p:nvPr/>
          </p:nvSpPr>
          <p:spPr>
            <a:xfrm>
              <a:off x="5556611" y="3903987"/>
              <a:ext cx="38070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Futura Condensed Medium" panose="020B0602020204020303" pitchFamily="34" charset="-79"/>
                  <a:cs typeface="Futura Condensed Medium" panose="020B0602020204020303" pitchFamily="34" charset="-79"/>
                </a:rPr>
                <a:t>YOU DESIGN IT, WE BUILD IT</a:t>
              </a:r>
            </a:p>
          </p:txBody>
        </p:sp>
        <p:pic>
          <p:nvPicPr>
            <p:cNvPr id="14" name="Picture 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7A7C26D-9509-F649-B655-6503219E4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8130" y="1515535"/>
              <a:ext cx="8229600" cy="411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149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F2664FC5-35AA-D145-9D91-679171C7E732}"/>
              </a:ext>
            </a:extLst>
          </p:cNvPr>
          <p:cNvGrpSpPr/>
          <p:nvPr/>
        </p:nvGrpSpPr>
        <p:grpSpPr>
          <a:xfrm>
            <a:off x="1745375" y="-383459"/>
            <a:ext cx="8848732" cy="7900220"/>
            <a:chOff x="1745375" y="-383459"/>
            <a:chExt cx="8848732" cy="790022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83DE818-4766-7A47-8803-496F64D60ABA}"/>
                </a:ext>
              </a:extLst>
            </p:cNvPr>
            <p:cNvSpPr/>
            <p:nvPr/>
          </p:nvSpPr>
          <p:spPr>
            <a:xfrm>
              <a:off x="3914503" y="1247503"/>
              <a:ext cx="4362994" cy="4362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BFF1779-8255-C049-8AD8-2F2777EB7971}"/>
                </a:ext>
              </a:extLst>
            </p:cNvPr>
            <p:cNvGrpSpPr/>
            <p:nvPr/>
          </p:nvGrpSpPr>
          <p:grpSpPr>
            <a:xfrm>
              <a:off x="4185160" y="1516465"/>
              <a:ext cx="3821682" cy="3825072"/>
              <a:chOff x="4185160" y="1516465"/>
              <a:chExt cx="3821682" cy="382507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A6DA34C-F484-5E43-BB32-A3AEB809FFC8}"/>
                  </a:ext>
                </a:extLst>
              </p:cNvPr>
              <p:cNvSpPr/>
              <p:nvPr/>
            </p:nvSpPr>
            <p:spPr>
              <a:xfrm>
                <a:off x="4185160" y="1516465"/>
                <a:ext cx="3821682" cy="3825072"/>
              </a:xfrm>
              <a:prstGeom prst="ellipse">
                <a:avLst/>
              </a:prstGeom>
              <a:solidFill>
                <a:srgbClr val="1F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6017DD8-2F11-654B-B328-A69DC94CBCE7}"/>
                  </a:ext>
                </a:extLst>
              </p:cNvPr>
              <p:cNvSpPr/>
              <p:nvPr/>
            </p:nvSpPr>
            <p:spPr>
              <a:xfrm>
                <a:off x="4621619" y="1953311"/>
                <a:ext cx="2948762" cy="29513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BA86438-95C8-B944-8E82-1808B6CDCA39}"/>
                </a:ext>
              </a:extLst>
            </p:cNvPr>
            <p:cNvGrpSpPr/>
            <p:nvPr/>
          </p:nvGrpSpPr>
          <p:grpSpPr>
            <a:xfrm>
              <a:off x="1745375" y="-383459"/>
              <a:ext cx="8848732" cy="7900220"/>
              <a:chOff x="2497392" y="302342"/>
              <a:chExt cx="7246377" cy="6469626"/>
            </a:xfrm>
          </p:grpSpPr>
          <p:pic>
            <p:nvPicPr>
              <p:cNvPr id="16" name="Picture 15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13925736-8431-4C4B-B689-6A088B43C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4143" y="302342"/>
                <a:ext cx="6469626" cy="6469626"/>
              </a:xfrm>
              <a:prstGeom prst="rect">
                <a:avLst/>
              </a:prstGeom>
            </p:spPr>
          </p:pic>
          <p:pic>
            <p:nvPicPr>
              <p:cNvPr id="18" name="Picture 17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38097695-5BA0-4D4B-9133-B47EB59AA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7392" y="302342"/>
                <a:ext cx="6469626" cy="646962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6132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F0ADBFC-7589-B644-9B9B-8D127A81404D}"/>
              </a:ext>
            </a:extLst>
          </p:cNvPr>
          <p:cNvGrpSpPr/>
          <p:nvPr/>
        </p:nvGrpSpPr>
        <p:grpSpPr>
          <a:xfrm>
            <a:off x="3565451" y="898451"/>
            <a:ext cx="5061098" cy="5061098"/>
            <a:chOff x="3565451" y="898451"/>
            <a:chExt cx="5061098" cy="506109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C838E8E-727E-9847-9CF7-AD0661DA7CA9}"/>
                </a:ext>
              </a:extLst>
            </p:cNvPr>
            <p:cNvSpPr/>
            <p:nvPr/>
          </p:nvSpPr>
          <p:spPr>
            <a:xfrm>
              <a:off x="3565451" y="898451"/>
              <a:ext cx="5061098" cy="5061098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1A88AC0-DEF6-D243-B27A-C498FD8A8065}"/>
                </a:ext>
              </a:extLst>
            </p:cNvPr>
            <p:cNvSpPr/>
            <p:nvPr/>
          </p:nvSpPr>
          <p:spPr>
            <a:xfrm>
              <a:off x="4443815" y="2149258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A465CE-7438-6144-A62D-49B00CA241E6}"/>
                </a:ext>
              </a:extLst>
            </p:cNvPr>
            <p:cNvSpPr/>
            <p:nvPr/>
          </p:nvSpPr>
          <p:spPr>
            <a:xfrm>
              <a:off x="4443816" y="4288613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9711E82-2305-0E40-A852-9A3396D98983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4653880" y="2569387"/>
              <a:ext cx="1" cy="1719226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B78C6E-645E-D347-B77D-858E58DAFEB8}"/>
                </a:ext>
              </a:extLst>
            </p:cNvPr>
            <p:cNvSpPr/>
            <p:nvPr/>
          </p:nvSpPr>
          <p:spPr>
            <a:xfrm>
              <a:off x="5550310" y="2140037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D56416-F50A-3D4F-81F5-20E8FA3E58C6}"/>
                </a:ext>
              </a:extLst>
            </p:cNvPr>
            <p:cNvSpPr/>
            <p:nvPr/>
          </p:nvSpPr>
          <p:spPr>
            <a:xfrm>
              <a:off x="5550310" y="4297834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BAD96FB-EBB8-404A-962C-29F3445A77D2}"/>
                </a:ext>
              </a:extLst>
            </p:cNvPr>
            <p:cNvCxnSpPr>
              <a:cxnSpLocks/>
            </p:cNvCxnSpPr>
            <p:nvPr/>
          </p:nvCxnSpPr>
          <p:spPr>
            <a:xfrm>
              <a:off x="5128621" y="2350102"/>
              <a:ext cx="0" cy="1078898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82E454-FD5E-FD49-B8D1-9F40F1B0559E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5128621" y="2350102"/>
              <a:ext cx="421689" cy="0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39D4F9-158A-CD49-ADC1-BC94077E4BF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5128622" y="3429000"/>
              <a:ext cx="483214" cy="930360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10A9C1A-0FA4-AC4B-8240-1DFA40E534FE}"/>
                </a:ext>
              </a:extLst>
            </p:cNvPr>
            <p:cNvSpPr/>
            <p:nvPr/>
          </p:nvSpPr>
          <p:spPr>
            <a:xfrm flipH="1">
              <a:off x="5105195" y="2327239"/>
              <a:ext cx="45719" cy="45719"/>
            </a:xfrm>
            <a:prstGeom prst="ellipse">
              <a:avLst/>
            </a:prstGeom>
            <a:solidFill>
              <a:schemeClr val="bg1"/>
            </a:solidFill>
            <a:ln w="539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63DD639-2836-8F44-8D1B-063683F47A0A}"/>
                </a:ext>
              </a:extLst>
            </p:cNvPr>
            <p:cNvSpPr/>
            <p:nvPr/>
          </p:nvSpPr>
          <p:spPr>
            <a:xfrm>
              <a:off x="5090877" y="3396435"/>
              <a:ext cx="71267" cy="7126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C8D26D8-60CB-6F42-A32F-B9AD23FE84F9}"/>
                </a:ext>
              </a:extLst>
            </p:cNvPr>
            <p:cNvSpPr/>
            <p:nvPr/>
          </p:nvSpPr>
          <p:spPr>
            <a:xfrm>
              <a:off x="6236676" y="2140036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3CA0D3F-85F8-954C-A301-335A51F6CDD6}"/>
                </a:ext>
              </a:extLst>
            </p:cNvPr>
            <p:cNvSpPr/>
            <p:nvPr/>
          </p:nvSpPr>
          <p:spPr>
            <a:xfrm>
              <a:off x="7341613" y="2140035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2CD5FAB-3C5F-1346-955C-6759810C8A8A}"/>
                </a:ext>
              </a:extLst>
            </p:cNvPr>
            <p:cNvSpPr/>
            <p:nvPr/>
          </p:nvSpPr>
          <p:spPr>
            <a:xfrm>
              <a:off x="6790416" y="2140035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A23A683-308F-E942-98F0-3FA02D807C9A}"/>
                </a:ext>
              </a:extLst>
            </p:cNvPr>
            <p:cNvSpPr/>
            <p:nvPr/>
          </p:nvSpPr>
          <p:spPr>
            <a:xfrm>
              <a:off x="6790416" y="4297834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67C6EF0-EEA7-F842-B79F-8F3A82B069D7}"/>
                </a:ext>
              </a:extLst>
            </p:cNvPr>
            <p:cNvCxnSpPr/>
            <p:nvPr/>
          </p:nvCxnSpPr>
          <p:spPr>
            <a:xfrm>
              <a:off x="7000479" y="2578608"/>
              <a:ext cx="1" cy="1719226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3396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7630C2B-00C6-CA4C-AD7C-C07E7CBAE198}"/>
              </a:ext>
            </a:extLst>
          </p:cNvPr>
          <p:cNvGrpSpPr/>
          <p:nvPr/>
        </p:nvGrpSpPr>
        <p:grpSpPr>
          <a:xfrm>
            <a:off x="1994452" y="1396246"/>
            <a:ext cx="8229600" cy="4235926"/>
            <a:chOff x="1994452" y="1396246"/>
            <a:chExt cx="8229600" cy="42359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F5D76E-0352-1D44-9449-C8E26ABC0A0E}"/>
                </a:ext>
              </a:extLst>
            </p:cNvPr>
            <p:cNvSpPr/>
            <p:nvPr/>
          </p:nvSpPr>
          <p:spPr>
            <a:xfrm>
              <a:off x="2025932" y="1396246"/>
              <a:ext cx="8173386" cy="4081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D66765-D9B7-9A48-B458-52F8D02948D6}"/>
                </a:ext>
              </a:extLst>
            </p:cNvPr>
            <p:cNvSpPr/>
            <p:nvPr/>
          </p:nvSpPr>
          <p:spPr>
            <a:xfrm>
              <a:off x="4410136" y="3887053"/>
              <a:ext cx="5080998" cy="618643"/>
            </a:xfrm>
            <a:prstGeom prst="rect">
              <a:avLst/>
            </a:prstGeom>
            <a:solidFill>
              <a:srgbClr val="1F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000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73E116-EA52-8B4E-8A0C-4DC9CE760060}"/>
                </a:ext>
              </a:extLst>
            </p:cNvPr>
            <p:cNvSpPr/>
            <p:nvPr/>
          </p:nvSpPr>
          <p:spPr>
            <a:xfrm>
              <a:off x="2034708" y="2539946"/>
              <a:ext cx="3467103" cy="20107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EF883A6-FA31-F14A-AEF2-01F59B131354}"/>
                </a:ext>
              </a:extLst>
            </p:cNvPr>
            <p:cNvSpPr/>
            <p:nvPr/>
          </p:nvSpPr>
          <p:spPr>
            <a:xfrm>
              <a:off x="2249107" y="2410515"/>
              <a:ext cx="3388888" cy="19765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D92D11-C3D5-D84F-9090-2C5A05F009C9}"/>
                </a:ext>
              </a:extLst>
            </p:cNvPr>
            <p:cNvSpPr txBox="1"/>
            <p:nvPr/>
          </p:nvSpPr>
          <p:spPr>
            <a:xfrm>
              <a:off x="5556611" y="3903987"/>
              <a:ext cx="38070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Futura Condensed Medium" panose="020B0602020204020303" pitchFamily="34" charset="-79"/>
                  <a:cs typeface="Futura Condensed Medium" panose="020B0602020204020303" pitchFamily="34" charset="-79"/>
                </a:rPr>
                <a:t>YOU DESIGN IT, WE BUILD IT</a:t>
              </a:r>
            </a:p>
          </p:txBody>
        </p:sp>
        <p:pic>
          <p:nvPicPr>
            <p:cNvPr id="7" name="Picture 6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801ADF1E-19F8-C746-910E-8DFD86780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4452" y="1517372"/>
              <a:ext cx="8229600" cy="411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2292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0EF42FE-BC3B-D04F-AFA9-551010536004}"/>
              </a:ext>
            </a:extLst>
          </p:cNvPr>
          <p:cNvGrpSpPr/>
          <p:nvPr/>
        </p:nvGrpSpPr>
        <p:grpSpPr>
          <a:xfrm>
            <a:off x="1745375" y="-385810"/>
            <a:ext cx="8847020" cy="7902573"/>
            <a:chOff x="1745375" y="-385810"/>
            <a:chExt cx="8847020" cy="790257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83DE818-4766-7A47-8803-496F64D60ABA}"/>
                </a:ext>
              </a:extLst>
            </p:cNvPr>
            <p:cNvSpPr/>
            <p:nvPr/>
          </p:nvSpPr>
          <p:spPr>
            <a:xfrm>
              <a:off x="3914503" y="1247503"/>
              <a:ext cx="4362994" cy="4362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BFF1779-8255-C049-8AD8-2F2777EB7971}"/>
                </a:ext>
              </a:extLst>
            </p:cNvPr>
            <p:cNvGrpSpPr/>
            <p:nvPr/>
          </p:nvGrpSpPr>
          <p:grpSpPr>
            <a:xfrm>
              <a:off x="4185160" y="1516465"/>
              <a:ext cx="3821682" cy="3825072"/>
              <a:chOff x="4185160" y="1516465"/>
              <a:chExt cx="3821682" cy="382507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A6DA34C-F484-5E43-BB32-A3AEB809FFC8}"/>
                  </a:ext>
                </a:extLst>
              </p:cNvPr>
              <p:cNvSpPr/>
              <p:nvPr/>
            </p:nvSpPr>
            <p:spPr>
              <a:xfrm>
                <a:off x="4185160" y="1516465"/>
                <a:ext cx="3821682" cy="3825072"/>
              </a:xfrm>
              <a:prstGeom prst="ellipse">
                <a:avLst/>
              </a:prstGeom>
              <a:solidFill>
                <a:srgbClr val="1F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6017DD8-2F11-654B-B328-A69DC94CBCE7}"/>
                  </a:ext>
                </a:extLst>
              </p:cNvPr>
              <p:cNvSpPr/>
              <p:nvPr/>
            </p:nvSpPr>
            <p:spPr>
              <a:xfrm>
                <a:off x="4621619" y="1953311"/>
                <a:ext cx="2948762" cy="29513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7FDDA90B-10CD-5F4A-98A8-31FE373A2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5375" y="-383459"/>
              <a:ext cx="7900222" cy="7900222"/>
            </a:xfrm>
            <a:prstGeom prst="rect">
              <a:avLst/>
            </a:prstGeom>
          </p:spPr>
        </p:pic>
        <p:pic>
          <p:nvPicPr>
            <p:cNvPr id="6" name="Picture 5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70BC9820-9BBD-AD42-AEED-6A09D59CC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2175" y="-385810"/>
              <a:ext cx="7900220" cy="7900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62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596692-4697-D645-9CF5-F1BD2FA8B6D3}"/>
              </a:ext>
            </a:extLst>
          </p:cNvPr>
          <p:cNvGrpSpPr/>
          <p:nvPr/>
        </p:nvGrpSpPr>
        <p:grpSpPr>
          <a:xfrm>
            <a:off x="0" y="-1424763"/>
            <a:ext cx="12482623" cy="9622465"/>
            <a:chOff x="0" y="-1424763"/>
            <a:chExt cx="12482623" cy="96224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DED07B-868F-5749-9ABD-9641245CB839}"/>
                </a:ext>
              </a:extLst>
            </p:cNvPr>
            <p:cNvSpPr/>
            <p:nvPr/>
          </p:nvSpPr>
          <p:spPr>
            <a:xfrm>
              <a:off x="0" y="-1424763"/>
              <a:ext cx="12482623" cy="96224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7E63FE4-D205-AD4C-948C-26E1198C4B13}"/>
                </a:ext>
              </a:extLst>
            </p:cNvPr>
            <p:cNvGrpSpPr/>
            <p:nvPr/>
          </p:nvGrpSpPr>
          <p:grpSpPr>
            <a:xfrm>
              <a:off x="1416112" y="-314577"/>
              <a:ext cx="9650398" cy="7487154"/>
              <a:chOff x="1311769" y="-356191"/>
              <a:chExt cx="9650398" cy="748715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F0ADBFC-7589-B644-9B9B-8D127A81404D}"/>
                  </a:ext>
                </a:extLst>
              </p:cNvPr>
              <p:cNvGrpSpPr/>
              <p:nvPr/>
            </p:nvGrpSpPr>
            <p:grpSpPr>
              <a:xfrm>
                <a:off x="3565451" y="-356191"/>
                <a:ext cx="5061098" cy="5061098"/>
                <a:chOff x="3565451" y="898451"/>
                <a:chExt cx="5061098" cy="5061098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0C838E8E-727E-9847-9CF7-AD0661DA7CA9}"/>
                    </a:ext>
                  </a:extLst>
                </p:cNvPr>
                <p:cNvSpPr/>
                <p:nvPr/>
              </p:nvSpPr>
              <p:spPr>
                <a:xfrm>
                  <a:off x="3565451" y="898451"/>
                  <a:ext cx="5061098" cy="5061098"/>
                </a:xfrm>
                <a:prstGeom prst="ellipse">
                  <a:avLst/>
                </a:prstGeom>
                <a:solidFill>
                  <a:srgbClr val="0066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01A88AC0-DEF6-D243-B27A-C498FD8A8065}"/>
                    </a:ext>
                  </a:extLst>
                </p:cNvPr>
                <p:cNvSpPr/>
                <p:nvPr/>
              </p:nvSpPr>
              <p:spPr>
                <a:xfrm>
                  <a:off x="4443815" y="2149258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AFA465CE-7438-6144-A62D-49B00CA241E6}"/>
                    </a:ext>
                  </a:extLst>
                </p:cNvPr>
                <p:cNvSpPr/>
                <p:nvPr/>
              </p:nvSpPr>
              <p:spPr>
                <a:xfrm>
                  <a:off x="4443816" y="4288613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B9711E82-2305-0E40-A852-9A3396D98983}"/>
                    </a:ext>
                  </a:extLst>
                </p:cNvPr>
                <p:cNvCxnSpPr>
                  <a:stCxn id="2" idx="4"/>
                  <a:endCxn id="6" idx="0"/>
                </p:cNvCxnSpPr>
                <p:nvPr/>
              </p:nvCxnSpPr>
              <p:spPr>
                <a:xfrm>
                  <a:off x="4653880" y="2569387"/>
                  <a:ext cx="1" cy="1719226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AB78C6E-645E-D347-B77D-858E58DAFEB8}"/>
                    </a:ext>
                  </a:extLst>
                </p:cNvPr>
                <p:cNvSpPr/>
                <p:nvPr/>
              </p:nvSpPr>
              <p:spPr>
                <a:xfrm>
                  <a:off x="5550310" y="2140037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6D56416-F50A-3D4F-81F5-20E8FA3E58C6}"/>
                    </a:ext>
                  </a:extLst>
                </p:cNvPr>
                <p:cNvSpPr/>
                <p:nvPr/>
              </p:nvSpPr>
              <p:spPr>
                <a:xfrm>
                  <a:off x="5550310" y="4297834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BAD96FB-EBB8-404A-962C-29F3445A7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28621" y="2350102"/>
                  <a:ext cx="0" cy="1078898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082E454-FD5E-FD49-B8D1-9F40F1B0559E}"/>
                    </a:ext>
                  </a:extLst>
                </p:cNvPr>
                <p:cNvCxnSpPr>
                  <a:cxnSpLocks/>
                  <a:stCxn id="10" idx="2"/>
                </p:cNvCxnSpPr>
                <p:nvPr/>
              </p:nvCxnSpPr>
              <p:spPr>
                <a:xfrm flipH="1">
                  <a:off x="5128621" y="2350102"/>
                  <a:ext cx="421689" cy="0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C539D4F9-158A-CD49-ADC1-BC94077E4BF0}"/>
                    </a:ext>
                  </a:extLst>
                </p:cNvPr>
                <p:cNvCxnSpPr>
                  <a:cxnSpLocks/>
                  <a:stCxn id="11" idx="1"/>
                </p:cNvCxnSpPr>
                <p:nvPr/>
              </p:nvCxnSpPr>
              <p:spPr>
                <a:xfrm flipH="1" flipV="1">
                  <a:off x="5128622" y="3429000"/>
                  <a:ext cx="483214" cy="930360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C10A9C1A-0FA4-AC4B-8240-1DFA40E534FE}"/>
                    </a:ext>
                  </a:extLst>
                </p:cNvPr>
                <p:cNvSpPr/>
                <p:nvPr/>
              </p:nvSpPr>
              <p:spPr>
                <a:xfrm flipH="1">
                  <a:off x="5105195" y="2327239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263DD639-2836-8F44-8D1B-063683F47A0A}"/>
                    </a:ext>
                  </a:extLst>
                </p:cNvPr>
                <p:cNvSpPr/>
                <p:nvPr/>
              </p:nvSpPr>
              <p:spPr>
                <a:xfrm>
                  <a:off x="5090877" y="3396435"/>
                  <a:ext cx="71267" cy="71267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FC8D26D8-60CB-6F42-A32F-B9AD23FE84F9}"/>
                    </a:ext>
                  </a:extLst>
                </p:cNvPr>
                <p:cNvSpPr/>
                <p:nvPr/>
              </p:nvSpPr>
              <p:spPr>
                <a:xfrm>
                  <a:off x="6236676" y="2140036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93CA0D3F-85F8-954C-A301-335A51F6CDD6}"/>
                    </a:ext>
                  </a:extLst>
                </p:cNvPr>
                <p:cNvSpPr/>
                <p:nvPr/>
              </p:nvSpPr>
              <p:spPr>
                <a:xfrm>
                  <a:off x="7341613" y="2140035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2CD5FAB-3C5F-1346-955C-6759810C8A8A}"/>
                    </a:ext>
                  </a:extLst>
                </p:cNvPr>
                <p:cNvSpPr/>
                <p:nvPr/>
              </p:nvSpPr>
              <p:spPr>
                <a:xfrm>
                  <a:off x="6790416" y="2140035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A23A683-308F-E942-98F0-3FA02D807C9A}"/>
                    </a:ext>
                  </a:extLst>
                </p:cNvPr>
                <p:cNvSpPr/>
                <p:nvPr/>
              </p:nvSpPr>
              <p:spPr>
                <a:xfrm>
                  <a:off x="6790416" y="4297834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E67C6EF0-EEA7-F842-B79F-8F3A82B069D7}"/>
                    </a:ext>
                  </a:extLst>
                </p:cNvPr>
                <p:cNvCxnSpPr/>
                <p:nvPr/>
              </p:nvCxnSpPr>
              <p:spPr>
                <a:xfrm>
                  <a:off x="7000479" y="2578608"/>
                  <a:ext cx="1" cy="1719226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D6B727-0085-FE44-8996-B276E3FA0BD1}"/>
                  </a:ext>
                </a:extLst>
              </p:cNvPr>
              <p:cNvSpPr txBox="1"/>
              <p:nvPr/>
            </p:nvSpPr>
            <p:spPr>
              <a:xfrm>
                <a:off x="1311769" y="4914972"/>
                <a:ext cx="965039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 err="1">
                    <a:ln w="0"/>
                    <a:gradFill flip="none" rotWithShape="1">
                      <a:gsLst>
                        <a:gs pos="21000">
                          <a:srgbClr val="53575C"/>
                        </a:gs>
                        <a:gs pos="70000">
                          <a:schemeClr val="bg2">
                            <a:lumMod val="7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Futura Condensed Medium" panose="020B0602020204020303" pitchFamily="34" charset="-79"/>
                    <a:ea typeface="Krungthep" panose="02000400000000000000" pitchFamily="2" charset="-34"/>
                    <a:cs typeface="Futura Condensed Medium" panose="020B0602020204020303" pitchFamily="34" charset="-79"/>
                  </a:rPr>
                  <a:t>Kavis</a:t>
                </a:r>
                <a:r>
                  <a:rPr lang="en-US" sz="13800" dirty="0">
                    <a:ln w="0"/>
                    <a:gradFill flip="none" rotWithShape="1">
                      <a:gsLst>
                        <a:gs pos="21000">
                          <a:srgbClr val="53575C"/>
                        </a:gs>
                        <a:gs pos="70000">
                          <a:schemeClr val="bg2">
                            <a:lumMod val="7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Futura Condensed Medium" panose="020B0602020204020303" pitchFamily="34" charset="-79"/>
                    <a:ea typeface="Krungthep" panose="02000400000000000000" pitchFamily="2" charset="-34"/>
                    <a:cs typeface="Futura Condensed Medium" panose="020B0602020204020303" pitchFamily="34" charset="-79"/>
                  </a:rPr>
                  <a:t> Technology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449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Documents and Settings\Tony\Desktop\Kavis Logo.PNG">
            <a:extLst>
              <a:ext uri="{FF2B5EF4-FFF2-40B4-BE49-F238E27FC236}">
                <a16:creationId xmlns:a16="http://schemas.microsoft.com/office/drawing/2014/main" id="{B67EA408-EFD4-D744-9C48-BE3523AAE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43468" y="1696203"/>
            <a:ext cx="10905013" cy="3465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237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8CC796-0363-344D-A903-E0CB5B0A6A88}"/>
              </a:ext>
            </a:extLst>
          </p:cNvPr>
          <p:cNvGrpSpPr/>
          <p:nvPr/>
        </p:nvGrpSpPr>
        <p:grpSpPr>
          <a:xfrm>
            <a:off x="4316257" y="1830316"/>
            <a:ext cx="3461950" cy="3465593"/>
            <a:chOff x="4360985" y="1696203"/>
            <a:chExt cx="3461950" cy="34655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8CA02EE-A318-5644-BF63-7659A22B8C96}"/>
                </a:ext>
              </a:extLst>
            </p:cNvPr>
            <p:cNvSpPr/>
            <p:nvPr/>
          </p:nvSpPr>
          <p:spPr>
            <a:xfrm>
              <a:off x="4360985" y="1699847"/>
              <a:ext cx="3461950" cy="3461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 descr="C:\Documents and Settings\Tony\Desktop\Kavis Logo.PNG">
              <a:extLst>
                <a:ext uri="{FF2B5EF4-FFF2-40B4-BE49-F238E27FC236}">
                  <a16:creationId xmlns:a16="http://schemas.microsoft.com/office/drawing/2014/main" id="{B67EA408-EFD4-D744-9C48-BE3523AAE6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r="74188"/>
            <a:stretch/>
          </p:blipFill>
          <p:spPr bwMode="auto">
            <a:xfrm>
              <a:off x="4688579" y="1696203"/>
              <a:ext cx="2814841" cy="3465593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3393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2675801-A91A-D446-B652-D3DED1399D7B}"/>
              </a:ext>
            </a:extLst>
          </p:cNvPr>
          <p:cNvGrpSpPr/>
          <p:nvPr/>
        </p:nvGrpSpPr>
        <p:grpSpPr>
          <a:xfrm>
            <a:off x="2840736" y="987552"/>
            <a:ext cx="6736735" cy="4840223"/>
            <a:chOff x="2840736" y="987552"/>
            <a:chExt cx="6736735" cy="484022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4B8636-9886-1948-A444-18EA65507AE4}"/>
                </a:ext>
              </a:extLst>
            </p:cNvPr>
            <p:cNvGrpSpPr/>
            <p:nvPr/>
          </p:nvGrpSpPr>
          <p:grpSpPr>
            <a:xfrm>
              <a:off x="2840736" y="987552"/>
              <a:ext cx="3669792" cy="3694176"/>
              <a:chOff x="2840736" y="987552"/>
              <a:chExt cx="3669792" cy="369417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375D96-3683-E14E-A15F-172A26A34ECE}"/>
                  </a:ext>
                </a:extLst>
              </p:cNvPr>
              <p:cNvSpPr/>
              <p:nvPr/>
            </p:nvSpPr>
            <p:spPr>
              <a:xfrm>
                <a:off x="2840736" y="987552"/>
                <a:ext cx="3669792" cy="3669792"/>
              </a:xfrm>
              <a:prstGeom prst="rect">
                <a:avLst/>
              </a:prstGeom>
              <a:solidFill>
                <a:srgbClr val="37609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66CC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9F4206-739A-594F-9080-B20BADA85D6B}"/>
                  </a:ext>
                </a:extLst>
              </p:cNvPr>
              <p:cNvSpPr txBox="1"/>
              <p:nvPr/>
            </p:nvSpPr>
            <p:spPr>
              <a:xfrm>
                <a:off x="2950464" y="3481399"/>
                <a:ext cx="286322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KAVIS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FC82F9-86AE-8045-A078-8A106B4F4C78}"/>
                </a:ext>
              </a:extLst>
            </p:cNvPr>
            <p:cNvSpPr txBox="1"/>
            <p:nvPr/>
          </p:nvSpPr>
          <p:spPr>
            <a:xfrm>
              <a:off x="2950464" y="4627446"/>
              <a:ext cx="66270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rgbClr val="376092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789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547C094-FC20-7D4E-B9F3-3477FEA6009E}"/>
              </a:ext>
            </a:extLst>
          </p:cNvPr>
          <p:cNvGrpSpPr/>
          <p:nvPr/>
        </p:nvGrpSpPr>
        <p:grpSpPr>
          <a:xfrm>
            <a:off x="2116667" y="-550333"/>
            <a:ext cx="7972741" cy="7969728"/>
            <a:chOff x="2116667" y="-550333"/>
            <a:chExt cx="7972741" cy="79697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590B8C-B85E-1646-A15F-7057A156E1AD}"/>
                </a:ext>
              </a:extLst>
            </p:cNvPr>
            <p:cNvSpPr/>
            <p:nvPr/>
          </p:nvSpPr>
          <p:spPr>
            <a:xfrm>
              <a:off x="2116667" y="-550333"/>
              <a:ext cx="7958666" cy="7958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6DA34C-F484-5E43-BB32-A3AEB809FFC8}"/>
                </a:ext>
              </a:extLst>
            </p:cNvPr>
            <p:cNvSpPr/>
            <p:nvPr/>
          </p:nvSpPr>
          <p:spPr>
            <a:xfrm rot="811608">
              <a:off x="7988589" y="1530542"/>
              <a:ext cx="1324782" cy="3825072"/>
            </a:xfrm>
            <a:prstGeom prst="ellipse">
              <a:avLst/>
            </a:prstGeom>
            <a:gradFill flip="none" rotWithShape="1">
              <a:gsLst>
                <a:gs pos="42000">
                  <a:schemeClr val="bg2">
                    <a:lumMod val="50000"/>
                  </a:schemeClr>
                </a:gs>
                <a:gs pos="83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223DED6-A217-3A44-AEBB-7F223EF01681}"/>
                </a:ext>
              </a:extLst>
            </p:cNvPr>
            <p:cNvSpPr/>
            <p:nvPr/>
          </p:nvSpPr>
          <p:spPr>
            <a:xfrm rot="811608">
              <a:off x="7944471" y="1922498"/>
              <a:ext cx="1062463" cy="30676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E91DDFA-30BF-F949-8183-7006D9C3F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2942" y="-537071"/>
              <a:ext cx="7956466" cy="795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567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590B8C-B85E-1646-A15F-7057A156E1AD}"/>
              </a:ext>
            </a:extLst>
          </p:cNvPr>
          <p:cNvSpPr/>
          <p:nvPr/>
        </p:nvSpPr>
        <p:spPr>
          <a:xfrm>
            <a:off x="2116667" y="1151467"/>
            <a:ext cx="7958666" cy="4555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325F1E-2AAE-1B43-80EC-07B304A86776}"/>
              </a:ext>
            </a:extLst>
          </p:cNvPr>
          <p:cNvGrpSpPr/>
          <p:nvPr/>
        </p:nvGrpSpPr>
        <p:grpSpPr>
          <a:xfrm>
            <a:off x="7924878" y="1589321"/>
            <a:ext cx="1368900" cy="3825072"/>
            <a:chOff x="7924878" y="1589321"/>
            <a:chExt cx="1368900" cy="3825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C5DB1A-BC6D-184C-8C12-58A7FB9037CA}"/>
                </a:ext>
              </a:extLst>
            </p:cNvPr>
            <p:cNvSpPr/>
            <p:nvPr/>
          </p:nvSpPr>
          <p:spPr>
            <a:xfrm rot="811608">
              <a:off x="7968996" y="1589321"/>
              <a:ext cx="1324782" cy="3825072"/>
            </a:xfrm>
            <a:prstGeom prst="ellipse">
              <a:avLst/>
            </a:prstGeom>
            <a:gradFill flip="none" rotWithShape="1">
              <a:gsLst>
                <a:gs pos="42000">
                  <a:schemeClr val="bg2">
                    <a:lumMod val="50000"/>
                  </a:schemeClr>
                </a:gs>
                <a:gs pos="83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51546FB-0215-594B-9BAB-8453B34BBE57}"/>
                </a:ext>
              </a:extLst>
            </p:cNvPr>
            <p:cNvSpPr/>
            <p:nvPr/>
          </p:nvSpPr>
          <p:spPr>
            <a:xfrm rot="811608">
              <a:off x="7924878" y="1981277"/>
              <a:ext cx="1062463" cy="30676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DE91DDFA-30BF-F949-8183-7006D9C3F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437" y="-529576"/>
            <a:ext cx="7956466" cy="795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7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590B8C-B85E-1646-A15F-7057A156E1AD}"/>
              </a:ext>
            </a:extLst>
          </p:cNvPr>
          <p:cNvSpPr/>
          <p:nvPr/>
        </p:nvSpPr>
        <p:spPr>
          <a:xfrm>
            <a:off x="2116667" y="1151467"/>
            <a:ext cx="7958666" cy="4555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B65BFF-D204-B74D-9E59-1C6E1100CE1E}"/>
              </a:ext>
            </a:extLst>
          </p:cNvPr>
          <p:cNvGrpSpPr/>
          <p:nvPr/>
        </p:nvGrpSpPr>
        <p:grpSpPr>
          <a:xfrm>
            <a:off x="7924878" y="1589321"/>
            <a:ext cx="1368900" cy="3825072"/>
            <a:chOff x="7924878" y="1589321"/>
            <a:chExt cx="1368900" cy="382507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50A7B23-D496-A74C-A771-94E2CEC15549}"/>
                </a:ext>
              </a:extLst>
            </p:cNvPr>
            <p:cNvSpPr/>
            <p:nvPr/>
          </p:nvSpPr>
          <p:spPr>
            <a:xfrm rot="811608">
              <a:off x="7968996" y="1589321"/>
              <a:ext cx="1324782" cy="3825072"/>
            </a:xfrm>
            <a:prstGeom prst="ellipse">
              <a:avLst/>
            </a:prstGeom>
            <a:gradFill flip="none" rotWithShape="1">
              <a:gsLst>
                <a:gs pos="42000">
                  <a:schemeClr val="bg2">
                    <a:lumMod val="50000"/>
                  </a:schemeClr>
                </a:gs>
                <a:gs pos="83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CC7F428-61F8-D441-BA21-A8020C10D7A8}"/>
                </a:ext>
              </a:extLst>
            </p:cNvPr>
            <p:cNvSpPr/>
            <p:nvPr/>
          </p:nvSpPr>
          <p:spPr>
            <a:xfrm rot="811608">
              <a:off x="7924878" y="1981277"/>
              <a:ext cx="1062463" cy="30676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50240468-F480-C242-982B-0B30912FC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880" y="-546120"/>
            <a:ext cx="7986816" cy="798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5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165</Words>
  <Application>Microsoft Macintosh PowerPoint</Application>
  <PresentationFormat>Widescreen</PresentationFormat>
  <Paragraphs>40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Futura Condensed Medium</vt:lpstr>
      <vt:lpstr>FUTURA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Ira Horecka</dc:creator>
  <cp:lastModifiedBy>Ira Horecka</cp:lastModifiedBy>
  <cp:revision>50</cp:revision>
  <dcterms:created xsi:type="dcterms:W3CDTF">2021-04-08T23:23:59Z</dcterms:created>
  <dcterms:modified xsi:type="dcterms:W3CDTF">2021-04-19T02:54:08Z</dcterms:modified>
</cp:coreProperties>
</file>