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88"/>
    <a:srgbClr val="4472C4"/>
    <a:srgbClr val="0066C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40"/>
    <p:restoredTop sz="97642"/>
  </p:normalViewPr>
  <p:slideViewPr>
    <p:cSldViewPr snapToGrid="0" snapToObjects="1">
      <p:cViewPr varScale="1">
        <p:scale>
          <a:sx n="200" d="100"/>
          <a:sy n="200" d="100"/>
        </p:scale>
        <p:origin x="1800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6E2A3-4CF3-AC4D-8DFB-EA17E24A98A0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63102" y="1666009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63102" y="1666009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>
                <a:off x="4944152" y="2445679"/>
                <a:ext cx="2259582" cy="2265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83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Tony\Desktop\Kavis Logo.PNG">
            <a:extLst>
              <a:ext uri="{FF2B5EF4-FFF2-40B4-BE49-F238E27FC236}">
                <a16:creationId xmlns:a16="http://schemas.microsoft.com/office/drawing/2014/main" id="{B67EA408-EFD4-D744-9C48-BE3523AA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468" y="1696203"/>
            <a:ext cx="10905013" cy="346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3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CC796-0363-344D-A903-E0CB5B0A6A88}"/>
              </a:ext>
            </a:extLst>
          </p:cNvPr>
          <p:cNvGrpSpPr/>
          <p:nvPr/>
        </p:nvGrpSpPr>
        <p:grpSpPr>
          <a:xfrm>
            <a:off x="4316257" y="1830316"/>
            <a:ext cx="3461950" cy="3465593"/>
            <a:chOff x="4360985" y="1696203"/>
            <a:chExt cx="3461950" cy="346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CA02EE-A318-5644-BF63-7659A22B8C96}"/>
                </a:ext>
              </a:extLst>
            </p:cNvPr>
            <p:cNvSpPr/>
            <p:nvPr/>
          </p:nvSpPr>
          <p:spPr>
            <a:xfrm>
              <a:off x="4360985" y="1699847"/>
              <a:ext cx="3461950" cy="34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:\Documents and Settings\Tony\Desktop\Kavis Logo.PNG">
              <a:extLst>
                <a:ext uri="{FF2B5EF4-FFF2-40B4-BE49-F238E27FC236}">
                  <a16:creationId xmlns:a16="http://schemas.microsoft.com/office/drawing/2014/main" id="{B67EA408-EFD4-D744-9C48-BE3523AA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188"/>
            <a:stretch/>
          </p:blipFill>
          <p:spPr bwMode="auto">
            <a:xfrm>
              <a:off x="4688579" y="1696203"/>
              <a:ext cx="2814841" cy="34655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9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5801-A91A-D446-B652-D3DED1399D7B}"/>
              </a:ext>
            </a:extLst>
          </p:cNvPr>
          <p:cNvGrpSpPr/>
          <p:nvPr/>
        </p:nvGrpSpPr>
        <p:grpSpPr>
          <a:xfrm>
            <a:off x="2840736" y="987552"/>
            <a:ext cx="6736735" cy="4840223"/>
            <a:chOff x="2840736" y="987552"/>
            <a:chExt cx="6736735" cy="4840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B8636-9886-1948-A444-18EA65507AE4}"/>
                </a:ext>
              </a:extLst>
            </p:cNvPr>
            <p:cNvGrpSpPr/>
            <p:nvPr/>
          </p:nvGrpSpPr>
          <p:grpSpPr>
            <a:xfrm>
              <a:off x="2840736" y="987552"/>
              <a:ext cx="3669792" cy="3694176"/>
              <a:chOff x="2840736" y="987552"/>
              <a:chExt cx="3669792" cy="3694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75D96-3683-E14E-A15F-172A26A34ECE}"/>
                  </a:ext>
                </a:extLst>
              </p:cNvPr>
              <p:cNvSpPr/>
              <p:nvPr/>
            </p:nvSpPr>
            <p:spPr>
              <a:xfrm>
                <a:off x="2840736" y="987552"/>
                <a:ext cx="3669792" cy="3669792"/>
              </a:xfrm>
              <a:prstGeom prst="rect">
                <a:avLst/>
              </a:prstGeom>
              <a:solidFill>
                <a:srgbClr val="376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4206-739A-594F-9080-B20BADA85D6B}"/>
                  </a:ext>
                </a:extLst>
              </p:cNvPr>
              <p:cNvSpPr txBox="1"/>
              <p:nvPr/>
            </p:nvSpPr>
            <p:spPr>
              <a:xfrm>
                <a:off x="2950464" y="3481399"/>
                <a:ext cx="28632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KAVIS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C82F9-86AE-8045-A078-8A106B4F4C78}"/>
                </a:ext>
              </a:extLst>
            </p:cNvPr>
            <p:cNvSpPr txBox="1"/>
            <p:nvPr/>
          </p:nvSpPr>
          <p:spPr>
            <a:xfrm>
              <a:off x="2950464" y="4627446"/>
              <a:ext cx="66270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609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7C094-FC20-7D4E-B9F3-3477FEA6009E}"/>
              </a:ext>
            </a:extLst>
          </p:cNvPr>
          <p:cNvGrpSpPr/>
          <p:nvPr/>
        </p:nvGrpSpPr>
        <p:grpSpPr>
          <a:xfrm>
            <a:off x="2116667" y="-550333"/>
            <a:ext cx="7972741" cy="7969728"/>
            <a:chOff x="2116667" y="-550333"/>
            <a:chExt cx="7972741" cy="79697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-550333"/>
              <a:ext cx="7958666" cy="795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6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8B0D5B-D4CA-D74B-83DC-CBB00C5A16F5}"/>
              </a:ext>
            </a:extLst>
          </p:cNvPr>
          <p:cNvGrpSpPr/>
          <p:nvPr/>
        </p:nvGrpSpPr>
        <p:grpSpPr>
          <a:xfrm>
            <a:off x="2116667" y="-537071"/>
            <a:ext cx="7972741" cy="7956466"/>
            <a:chOff x="2116667" y="-537071"/>
            <a:chExt cx="7972741" cy="79564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1151467"/>
              <a:ext cx="7958666" cy="455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8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3BF5BF-F103-784D-9B1B-270C718E7A9D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5411550" y="1516464"/>
              <a:ext cx="1368900" cy="3825072"/>
              <a:chOff x="5389492" y="1666008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5433610" y="1666008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5389492" y="2057964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70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</Words>
  <Application>Microsoft Macintosh PowerPoint</Application>
  <PresentationFormat>Widescreen</PresentationFormat>
  <Paragraphs>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Futura Condensed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25</cp:revision>
  <dcterms:created xsi:type="dcterms:W3CDTF">2021-04-08T23:23:59Z</dcterms:created>
  <dcterms:modified xsi:type="dcterms:W3CDTF">2021-04-12T05:53:28Z</dcterms:modified>
</cp:coreProperties>
</file>