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E0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howGuides="1">
      <p:cViewPr>
        <p:scale>
          <a:sx n="400" d="100"/>
          <a:sy n="400" d="100"/>
        </p:scale>
        <p:origin x="-12792" y="-5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02:31:20.4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250 1195 24575,'-7'5'0,"-3"-4"0,8 9 0,-13-3 0,7-1 0,-9-6 0,6-6 0,-3-23 0,2 8 0,-5-28 0,5 23 0,-2-10 0,7 13 0,2 5 0,0 7 0,4 0 0,-4 5 0,5-6 0,0 1 0,0-1 0,0 0 0,0 1 0,0 9 0,0 9 0,0 6 0,0 4 0,0-1 0,0 2 0,0 6 0,-5-6 0,3 4 0,-8-9 0,9 8 0,-5-8 0,6 9 0,-7 9 0,5-5 0,-6 10 0,8-13 0,-5 0 0,4 13 0,-4-10 0,0 0 0,-2-6 0,1-12 0,1 9 0,-1-11 0,5 5 0,-4-5 0,5 6 0,0-1 0,0 1 0,0-1 0,0 1 0,0 0 0,0-1 0,0 1 0,0 5 0,0 13 0,0-3 0,0 21 0,0-27 0,0 13 0,0-21 0,0-6 0,0-9 0,0-9 0,0-1 0,0-5 0,5-1 0,-4-17 0,17-30 0,-15 20 0,14-16 0,-16 38 0,9 0 0,-8 5 0,3 1 0,0 10 0,-4-3 0,4 4 0,-5-6 0,0 0 0,0 1 0,0-1 0,0-5 0,0 4 0,0-3 0,6 4 0,-5 0 0,4 1 0,-5-1 0,0 1 0,0-1 0,0 0 0,0 1 0,0-1 0,0 1 0,0-1 0,0-5 0,0-1 0,-5 0 0,4-4 0,-5 4 0,6-5 0,-5 0 0,4-1 0,-9 1 0,8 5 0,-3 1 0,5 1 0,-5 3 0,4-14 0,-4 12 0,5-7 0,0 11 0,0-1 0,0 1 0,0-1 0,0 0 0,0 1 0,0-1 0,0 0 0,0 1 0,0-1 0,0 1 0,5 4 0,-4 7 0,4 7 0,-5 4 0,0 1 0,0-1 0,0 1 0,0 0 0,0-1 0,0 1 0,0 0 0,-5-1 0,4 1 0,-4-1 0,5 1 0,0 0 0,0-1 0,0 1 0,0-1 0,0 1 0,5 5 0,-4 1 0,4 0 0,-5-1 0,5-6 0,-3 1 0,3 0 0,0-6 0,-4 4 0,4-3 0,-5 4 0,0 1 0,0 0 0,0-1 0,0 1 0,0 0 0,0 4 0,0-3 0,0 4 0,0-5 0,0-1 0,6-4 0,-5 3 0,4-4 0,-5 6 0,0 0 0,0-1 0,0 1 0,0-1 0,0 1 0,0 0 0,0-1 0,0 1 0,0 5 0,0-4 0,0 3 0,0 14 0,0 3 0,0 18 0,0 1 0,0-1 0,0-12 0,0-4 0,0-11 0,5-6 0,2-7 0,-1-11 0,4-1 0,-8-9 0,3 3 0,-5-4 0,5-1 0,-4 0 0,10 1 0,-10-1 0,9 6 0,-8-5 0,3 5 0,-5-6 0,0 1 0,0-1 0,0-5 0,5-1 0,-4-5 0,4 0 0,1-1 0,-5 6 0,4-4 0,-5 10 0,0-5 0,0 0 0,0 4 0,0-21 0,0 18 0,0-14 0,0 14 0,0 3 0,0-4 0,-5 5 0,4 1 0,-5-1 0,6 1 0,0-1 0,0 0 0,-5 1 0,4-1 0,-4 1 0,0-24 0,-2 18 0,1-23 0,1 27 0,-1-3 0,5-1 0,-9-1 0,8 0 0,-8-4 0,9 9 0,-9-4 0,3 5 0,1 1 0,-5-1 0,10 1 0,-4-1 0,0 6 0,3-5 0,-3 5 0,5-6 0,-5 6 0,4 6 0,-10 6 0,10 6 0,-4-1 0,0 1 0,4 0 0,-5-1 0,6 1 0,0-1 0,0 1 0,0 0 0,0 4 0,0-3 0,0 9 0,0-9 0,0 9 0,0 9 0,0-10 0,6 8 0,-5-17 0,4-1 0,0 1 0,-4 0 0,5-1 0,-6 1 0,5-6 0,-4 5 0,4-5 0,0 0 0,2 0 0,4-6 0,-4-6 0,3 5 0,-3-9 0,-1 3 0,-1-4 0,0-1 0,-3-5 0,3 4 0,-5-3 0,0 4 0,5 6 0,-9 0 0,3 12 0,-6 0 0,-3 0 0,9 5 0,-9-5 0,3 6 0,1 0 0,0-1 0,1 1 0,4-1 0,-4 1 0,5 0 0,0-1 0,0 1 0,-5-6 0,3 5 0,-3-5 0,5-5 0,0-2 0,0-11 0,0 1 0,0-6 0,0-1 0,0-18 0,-7-2 0,5-14 0,-2 2 0,0-2 0,-3-12 0,5-25 0,-6 53 0,8 13 0,0 5 0,0 1 0,0 5 0,0 1 0,0-1 0,5 6 0,-3-5 0,8 10 0,-9-9 0,9 3 0,-8-4 0,3-1 0,0 1 0,-4-1 0,5 0 0,-1 1 0,-4-1 0,9 6 0,-8-5 0,3 5 0,0-1 0,-4-3 0,4 4 0,-5-6 0,6 0 0,-5 1 0,4-1 0,-5 1 0,5 4 0,-4-3 0,10 3 0,-10-4 0,4-1 0,-5 1 0,5 4 0,-3 7 0,-2 7 0,-2 4 0,-8 1 0,9-1 0,-12 19 0,11-9 0,-11 14 0,12 1 0,-4-10 0,0 10 0,3-13 0,-3 1 0,5-1 0,-5-5 0,4-1 0,-4-6 0,0 1 0,-2-1 0,1 1 0,-5-5 0,10 3 0,-4-4 0,0 6 0,3 0 0,-8-1 0,9 1 0,-4-1 0,5-9 0,0-4 0,0-9 0,0-1 0,0 1 0,5 4 0,-4-8 0,4 2 0,0-5 0,-3-4 0,8 9 0,-9-4 0,4 5 0,1 6 0,-5-4 0,4 3 0,-5-4 0,5 4 0,-3-3 0,3 3 0,0-4 0,-4-1 0,4 0 0,0 1 0,-3-1 0,3 1 0,0-1 0,-4-5 0,5-1 0,-1 0 0,-4-4 0,4 9 0,-5-9 0,5 4 0,-3-5 0,8 0 0,-9 5 0,4-4 0,1 4 0,-5-6 0,9 1 0,-9 0 0,5 5 0,-6 1 0,0 6 0,0-1 0,0 11 0,-6 7 0,5 7 0,-9-1 0,9-2 0,-10 2 0,10 0 0,-4 10 0,0-3 0,-2-1 0,1 4 0,-5-10 0,10 10 0,-4-9 0,5 4 0,0-5 0,-5-1 0,3 1 0,-3-1 0,5 1 0,0 0 0,0-1 0,-5 1 0,4 0 0,-4-1 0,5 1 0,0-1 0,-5-4 0,3 3 0,-3-3 0,5 4 0,0 1 0,0-1 0,0 1 0,0 0 0,0-11 0,5-7 0,-3-7 0,8-4 0,-9 5 0,4 1 0,-5-1 0,0 0 0,5 1 0,-3-1 0,3 1 0,-5-1 0,5-5 0,-4 4 0,5-4 0,-6 6 0,0-1 0,0 1 0,0-1 0,0 0 0,0 1 0,0-1 0,0 1 0,0-1 0,0 0 0,0 1 0,0-1 0,0 0 0,0 1 0,0-1 0,0 1 0,0-1 0,0 0 0,0 1 0,0-1 0,0 1 0,0-1 0,0 0 0,-6-4 0,5 3 0,-4-4 0,5 5 0,0 1 0,-5 4 0,3-3 0,-3 14 0,0-8 0,4 14 0,-4-3 0,0 4 0,3 1 0,-3 0 0,5-1 0,0 1 0,-5-1 0,4 1 0,-5 0 0,6-1 0,0 6 0,0 1 0,0 18 0,0 2 0,0-4 0,0 0 0,0-21 0,0 9 0,0-9 0,0 4 0,0-5 0,0-1 0,6-4 0,-5 3 0,4-4 0,0 1 0,2-12 0,4-8 0,-4-5 0,3 1 0,-9 5 0,10-4 0,-5-2 0,8-18 0,-7 15 0,6-14 0,-7 17 0,6 0 0,2-16 0,-2 13 0,2-15 0,-2 18 0,0-4 0,-1 9 0,1-4 0,-1 11 0,-4-4 0,3 8 0,-8-8 0,13 3 0,-2-4 0,10-1 0,13-2 0,-20 7 0,7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02:31:27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0 241 24575,'12'0'0,"-1"0"0,1 0 0,0-6 0,-1 5 0,1-4 0,-1 0 0,1 3 0,0-3 0,-1 5 0,1 0 0,-1 0 0,1-5 0,0 4 0,-1-4 0,6 5 0,-4-5 0,4 3 0,-6-3 0,1 5 0,0 0 0,4 0 0,2 0 0,1 0 0,-3 0 0,-4 0 0,0 0 0,-1 0 0,-4 5 0,3-3 0,-4 3 0,6-5 0,0 0 0,-1 0 0,1 0 0,-6 5 0,-6-4 0,-6 4 0,-6-5 0,6 5 0,-5-3 0,5 3 0,0-10 0,0-2 0,12 1 0,0 1 0,6 5 0,-1 0 0,1 0 0,-1 0 0,6-5 0,1 3 0,5-3 0,1 5 0,-6 0 0,-1 0 0,-1 0 0,-3 0 0,4 0 0,-5 0 0,-1-5 0,6 4 0,1-5 0,0 1 0,-1 4 0,-5-4 0,-1 5 0,1 0 0,-1 0 0,1 0 0,0 0 0,-1 0 0,1 0 0,-1-5 0,1 3 0,0-3 0,-6 0 0,4 4 0,-3-4 0,5 5 0,-1 0 0,-4-6 0,3 5 0,-4-4 0,1 0 0,3 4 0,-3-5 0,4 6 0,1 0 0,-1 0 0,-4-5 0,3 4 0,-3-4 0,4 5 0,-4 5 0,-2 1 0,-5 6 0,0 0 0,0-1 0,0 1 0,-5-6 0,-2-1 0,-4-5 0,4 6 0,-3-5 0,3 4 0,-4-5 0,-1 0 0,1 0 0,-1-5 0,0 4 0,1-5 0,-1 1 0,1 4 0,-1-4 0,0 5 0,1 0 0,-1 0 0,0 0 0,1 0 0,-1 0 0,1 0 0,-1 0 0,0 0 0,-4 0 0,3 0 0,-4 0 0,5 0 0,1 0 0,-1 0 0,0 0 0,1 0 0,-1 0 0,-5-5 0,-13 3 0,-9-10 0,6 10 0,3-6 0,19 8 0,-1 0 0,1 0 0,-1 5 0,-17 4 0,13-2 0,-19 6 0,17-12 0,0 10 0,1-10 0,6 4 0,-1-5 0,-17 0 0,8 0 0,-10-5 0,9 4 0,9-5 0,-3 1 0,4 4 0,0-14 0,1 12 0,-1-13 0,1 15 0,4-9 0,-3 9 0,9-10 0,-5 5 0,12-1 0,-5-3 0,9 4 0,-3-1 0,4 2 0,-4 0 0,3 4 0,-4-5 0,6 6 0,0 0 0,-1 0 0,1 0 0,0 0 0,-1 0 0,1 6 0,-1-5 0,1 4 0,0-5 0,-1 0 0,1 5 0,-1-4 0,1 5 0,0-1 0,-1 1 0,1 1 0,0-2 0,-6 0 0,4-4 0,-3 4 0,-1 1 0,5 0 0,-10 6 0,9-6 0,-3 4 0,4-8 0,-4 8 0,8-9 0,-12 10 0,12-10 0,-8 4 0,4-5 0,-4 5 0,3-3 0,-3 3 0,4-5 0,1 0 0,-1 0 0,1 0 0,0 0 0,-1 0 0,1-5 0,-1 3 0,1-3 0,-6 0 0,5 4 0,-5-10 0,6 10 0,5-14 0,1 7 0,0-9 0,4 5 0,-9 6 0,3-4 0,-4 8 0,0-8 0,-1 9 0,1-4 0,-1 5 0,1 0 0,-5 5 0,3-4 0,-4 4 0,6-5 0,0 5 0,-1-3 0,1 3 0,-1-5 0,1 5 0,0-4 0,-1 10 0,1-10 0,5 4 0,-4 0 0,3-4 0,-4 10 0,0-10 0,17 12 0,-13-6 0,13 7 0,-17-8 0,-1 0 0,1-6 0,-1 5 0,1-4 0,0 4 0,-1-5 0,1 0 0,5 0 0,-4 0 0,3 0 0,-14 0 0,-4 0 0,-9-5 0,-1 4 0,0-4 0,-4-1 0,3 0 0,-4-6 0,11 1 0,-5 4 0,5-3 0,-6 9 0,1-5 0,-1 6 0,0 0 0,-4 0 0,-2 0 0,-1 0 0,-15 0 0,-25 0 0,14 6 0,-11-5 0,34 4 0,9-5 0,-4 0 0,6 0 0,4 5 0,-3-3 0,4 3 0,-6-5 0,0 0 0,1 0 0,-1 0 0,6 5 0,-5-4 0,5 4 0,-6-5 0,1 0 0,-1 5 0,0-3 0,1 3 0,-1-5 0,1 0 0,-1 0 0,0 0 0,1 0 0,4 5 0,-3-4 0,4 5 0,-6-6 0,0 0 0,6-6 0,-4 5 0,8-9 0,-3 3 0,5-4 0,0-1 0,0-5 0,0 4 0,0-9 0,0 4 0,0-5 0,0 0 0,0 5 0,0 1 0,0 16 0,0 2 0,0 11 0,0-1 0,-5-4 0,4 3 0,-5-3 0,1-1 0,4 4 0,-4-8 0,5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02:31:36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169 458 24575,'-6'5'0,"-5"-4"0,5 4 0,-1-10 0,-3 4 0,9-9 0,-10 8 0,5-13 0,-1 7 0,-3-9 0,4 1 0,-6-3 0,6-4 0,-7-12 0,11 13 0,-11-7 0,7 18 0,-6-6 0,6 4 0,1-4 0,5 5 0,0 1 0,0-1 0,0 1 0,0-1 0,0 0 0,-6 6 0,5-4 0,-4 3 0,5-4 0,0-1 0,5 6 0,-4-5 0,5 5 0,-6-6 0,5 6 0,-4-5 0,9 10 0,-8-9 0,8 8 0,-9-8 0,10 9 0,-5-4 0,6 5 0,-1 0 0,1 0 0,-1 0 0,1 0 0,0 0 0,-6-5 0,4 3 0,-3-3 0,5 5 0,-1 0 0,1 0 0,-1 0 0,-4 5 0,3-3 0,-3 3 0,4-5 0,1 0 0,-1 0 0,1 0 0,-6 5 0,5-4 0,-5 4 0,6-5 0,5 0 0,-4 0 0,3 0 0,-4 5 0,0-3 0,-1 3 0,1-5 0,-1 0 0,1 0 0,0 0 0,-1 0 0,1 0 0,-1 0 0,1 0 0,0 0 0,-1 0 0,1 0 0,0 0 0,-1 5 0,1-4 0,-1 5 0,1-6 0,0 0 0,-1 0 0,1 0 0,-1 0 0,1 0 0,0 0 0,-1 0 0,1 0 0,-6 5 0,5-4 0,-5 4 0,6-5 0,-1 0 0,1 0 0,0 0 0,-1 0 0,1 0 0,-1 0 0,1 0 0,0 0 0,-1 0 0,1 0 0,0 0 0,-1-5 0,1 4 0,-1-4 0,-4-1 0,8 5 0,-7-9 0,9 8 0,-6-3 0,1 5 0,0 0 0,-1-5 0,1 4 0,-1-4 0,1 5 0,0 0 0,-1 0 0,1 0 0,-11 0 0,-7 0 0,-7 0 0,-9 0 0,9 0 0,-4 0 0,6 0 0,-1 0 0,6 5 0,-5-4 0,5 4 0,-1 0 0,-3-3 0,-2 3 0,0-5 0,-5 0 0,0 0 0,-1 0 0,0 0 0,1 0 0,11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02:31:40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58 24575,'6'5'0,"-1"1"0,-5 6 0,5-6 0,-3 5 0,3-5 0,-5 6 0,-5-1 0,-2 1 0,1 0 0,-10-1 0,9 6 0,-10-4 0,5 4 0,1-11 0,4 5 0,2-5 0,5 6 0,0-1 0,0 1 0,0-1 0,5-4 0,-4 3 0,5-3 0,-1 4 0,1 1 0,6 5 0,-6-4 0,-1 3 0,1-4 0,0 5 0,0-4 0,5 9 0,-5-4 0,6 5 0,-1 0 0,-4-5 0,-2-1 0,0-5 0,2-1 0,-1 1 0,-1-1 0,1 1 0,-5 0 0,9-1 0,-9 1 0,5 0 0,-6-1 0,5 6 0,-4-4 0,4 4 0,0-1 0,-3-3 0,3 4 0,-5-5 0,5 4 0,-4-3 0,10 9 0,-10-9 0,9 4 0,-9-5 0,5 4 0,-1 2 0,-4 0 0,4 4 0,-5-9 0,0 9 0,0-9 0,0 4 0,0 0 0,0-4 0,0 3 0,5-4 0,-3 0 0,3 4 0,-5-3 0,0 4 0,0-5 0,0-1 0,0 6 0,0-4 0,0 4 0,0-6 0,0 1 0,0 5 0,0-4 0,0 3 0,0-4 0,0 0 0,0-1 0,0 1 0,0 0 0,0-1 0,-5 1 0,3-1 0,-3 1 0,0-6 0,4-6 0,-10-6 0,10-6 0,-4-4 0,0-2 0,4-6 0,-12-11 0,11 13 0,-6-7 0,8 18 0,0-1 0,-5 0 0,4 1 0,-4-1 0,0 6 0,3-5 0,-3 5 0,5-6 0,-5 1 0,4-1 0,-5 0 0,6 1 0,-5-1 0,4 1 0,-4-1 0,0 6 0,3-5 0,-3 5 0,0-6 0,4 1 0,-4-1 0,-1-5 0,5 4 0,-4-3 0,0-1 0,4 4 0,-5-22 0,6 19 0,0-18 0,0 21 0,0-4 0,0 1 0,0 3 0,0-4 0,0 5 0,0 1 0,0-1 0,0 0 0,0 1 0,0-1 0,0 1 0,0-1 0,0 0 0,0-4 0,0-2 0,0-1 0,0-2 0,0 2 0,0 1 0,0-4 0,0 4 0,0 0 0,0-4 0,0 10 0,0-5 0,0 5 0,0 1 0,0-1 0,0 0 0,0 1 0,0-1 0,0 0 0,0 1 0,0-1 0,6 6 0,-5-5 0,4 5 0,-5-6 0,0 1 0,0-1 0,0 1 0,0-1 0,0 0 0,0 1 0,0-1 0,0 0 0,5 6 0,-4-4 0,5 3 0,-6-4 0,0-1 0,0 0 0,0 1 0,0-1 0,5 1 0,-4-1 0,4-5 0,-5 4 0,5-4 0,-3 6 0,3 10 0,-5 7 0,0 7 0,0 4 0,0-6 0,0 6 0,0-4 0,0 21 0,5-18 0,-4 19 0,4-17 0,-5 0 0,0 4 0,0-9 0,0 9 0,0-9 0,0 3 0,0-4 0,0 0 0,0-1 0,0 1 0,6-1 0,-5 1 0,4 0 0,-5-1 0,0 1 0,0-1 0,0 1 0,0 0 0,0-1 0,0 1 0,0 0 0,0 4 0,0-3 0,0 4 0,0 0 0,0-4 0,0 3 0,5-4 0,-3 0 0,3-1 0,0 6 0,-4 1 0,4 0 0,-5-1 0,0-5 0,0-1 0,0 1 0,0-1 0,0-4 0,0-2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B6A7-A101-0791-F1AA-965A6B2FE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80FD4-0ABC-5DAF-CCDF-32F676476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E0151-E796-2276-D349-42047900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7644-81D8-0E47-9659-DF2D16B34B8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5E701-5BD9-F9D7-D667-DC3F5407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49A4-DB1D-5E75-0EC2-FDF263C4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9574-9B8A-5D47-A32C-578B92952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5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9363-3EDB-7B7A-E7C4-F048FE1D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F25AF-17A8-F7FF-AA0E-805BE42B5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E68F1-3C93-B17D-E945-2B115600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7644-81D8-0E47-9659-DF2D16B34B8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0C229-EA6C-4E0E-5EE4-6F45E1AC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60516-AB46-E2A3-BBF4-A3A8A63E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9574-9B8A-5D47-A32C-578B92952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313BE-6D18-26B1-29AD-70FC9B2C3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EACDD-5033-968B-E1AF-BCC2440D6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7BD7D-5998-F0F6-2930-636B3C93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7644-81D8-0E47-9659-DF2D16B34B8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0C104-1D0A-D33E-2E6A-D736E9EC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0689C-28B4-3C38-B55D-D5051F73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9574-9B8A-5D47-A32C-578B92952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2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5BC2-E905-8778-E1D7-20590C46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47C4-9495-B967-53C2-6DCE9D114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EF7BC-B733-EF01-72F0-F9205461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7644-81D8-0E47-9659-DF2D16B34B8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4A32-139B-51B1-A597-F6FDB26A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02CC4-3172-59A1-C78B-2F7C8FB9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9574-9B8A-5D47-A32C-578B92952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2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4C95-EB59-D37D-7167-FEE17D00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09582-5798-2DEA-82BA-F18DF6C42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BA83C-7AF7-D80D-39EF-96A0B9F5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7644-81D8-0E47-9659-DF2D16B34B8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D6C42-C997-C575-8DB7-D5AEC21F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CEB6A-DAAF-CE02-DD99-BB2CC05E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9574-9B8A-5D47-A32C-578B92952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9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B9AD-2C1B-A889-E451-AA1F2A26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7C3A-892B-AB61-5472-86E138B4C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E528B-C3A2-B7BA-7574-66F110BC2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69695-0C09-61F4-2E19-D8945318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7644-81D8-0E47-9659-DF2D16B34B8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FC6E-0E57-F42D-ABBA-F747FDB9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5F1B7-1929-C9FC-81E4-F0FD722B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9574-9B8A-5D47-A32C-578B92952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06EF-0FEE-F63D-E932-7A5548CC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6DC1F-9AA3-B8B5-7105-FB9097B7B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554CE-DD34-AC58-5BAB-389F686AA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FB796-5A70-9075-3818-2D86EB1A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10F8A-28E1-BB17-06DD-72F7A01C4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1CC19-5C28-829E-2AD0-39023553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7644-81D8-0E47-9659-DF2D16B34B8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4AF01-4D0B-7337-24C5-C50B20AE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BD83A-294F-AF77-8D7B-9832F4E3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9574-9B8A-5D47-A32C-578B92952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9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20A2-6755-AB31-F030-A922586A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7FF54-ADB7-D7FD-7F67-CBC6A977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7644-81D8-0E47-9659-DF2D16B34B8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7B6BD-12C0-EA0A-F03D-854B400E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A7043-4485-59CE-2C09-23ED68D6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9574-9B8A-5D47-A32C-578B92952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1AE8F-0CC5-FF5C-6AB7-C0F39327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7644-81D8-0E47-9659-DF2D16B34B8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E352B-180C-3398-4D20-8D1DB333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121B5-EF3B-407E-3760-8C576084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9574-9B8A-5D47-A32C-578B92952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4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9453-D3F4-7B43-DAC0-324C6B5C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2A52-1DE7-7306-2780-FAEBF8E8C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6A142-BFDC-BDD3-0A26-903CF5C4E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77558-A897-CB5D-1374-485D13F1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7644-81D8-0E47-9659-DF2D16B34B8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26F13-981D-221D-8B5B-45323FA3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0EBEE-E7E8-1960-5C89-64FD3769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9574-9B8A-5D47-A32C-578B92952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4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BC11-C94B-9AD4-FD3C-AA822749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76963-33A7-362C-CB70-755D9AFB9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6A90B-DB44-12A8-0EF2-BF4BEFFA1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F451F-42A0-AC76-FFB1-3A9893F5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7644-81D8-0E47-9659-DF2D16B34B8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7D8A6-6087-0690-EF86-B23D7F19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0D7A5-4CE6-0F3A-C20A-56C2DC82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9574-9B8A-5D47-A32C-578B92952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6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8C349-C5AF-FE4B-109B-B94B5269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55974-C301-9587-1A92-CC62A5828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6A43-0E54-1B17-E801-3307468D1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57644-81D8-0E47-9659-DF2D16B34B8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B4A95-A2E8-8F9D-1374-936F50A5B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3A664-6862-08E0-53BA-7C8034AC2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9574-9B8A-5D47-A32C-578B92952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1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433C245-FD1A-7131-54E5-D01D30D1F08C}"/>
              </a:ext>
            </a:extLst>
          </p:cNvPr>
          <p:cNvGrpSpPr/>
          <p:nvPr/>
        </p:nvGrpSpPr>
        <p:grpSpPr>
          <a:xfrm>
            <a:off x="3018890" y="765591"/>
            <a:ext cx="4664468" cy="4664468"/>
            <a:chOff x="3018890" y="765591"/>
            <a:chExt cx="4664468" cy="466446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777AECA-884A-3548-F505-1160AB08CBA3}"/>
                </a:ext>
              </a:extLst>
            </p:cNvPr>
            <p:cNvGrpSpPr/>
            <p:nvPr/>
          </p:nvGrpSpPr>
          <p:grpSpPr>
            <a:xfrm>
              <a:off x="3018890" y="765591"/>
              <a:ext cx="4664468" cy="4664468"/>
              <a:chOff x="2988068" y="1101904"/>
              <a:chExt cx="4333126" cy="4333126"/>
            </a:xfrm>
          </p:grpSpPr>
          <p:pic>
            <p:nvPicPr>
              <p:cNvPr id="5" name="Picture 4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69C798EF-D6AC-9E13-ACE1-ADCEAD511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88068" y="1101904"/>
                <a:ext cx="4333126" cy="4333126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E2F1A8-74F9-13E0-7B66-C632D8D8782D}"/>
                  </a:ext>
                </a:extLst>
              </p:cNvPr>
              <p:cNvSpPr/>
              <p:nvPr/>
            </p:nvSpPr>
            <p:spPr>
              <a:xfrm>
                <a:off x="5804900" y="1114396"/>
                <a:ext cx="1506020" cy="1628802"/>
              </a:xfrm>
              <a:prstGeom prst="rect">
                <a:avLst/>
              </a:prstGeom>
              <a:solidFill>
                <a:srgbClr val="0E0E0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4A415A5-C370-EB81-0173-265FEFF686CB}"/>
                  </a:ext>
                </a:extLst>
              </p:cNvPr>
              <p:cNvSpPr/>
              <p:nvPr/>
            </p:nvSpPr>
            <p:spPr>
              <a:xfrm>
                <a:off x="5536063" y="1533921"/>
                <a:ext cx="1506020" cy="356521"/>
              </a:xfrm>
              <a:prstGeom prst="rect">
                <a:avLst/>
              </a:prstGeom>
              <a:solidFill>
                <a:srgbClr val="0E0E0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C061AE2-08F4-BAFF-E321-81D6D2387829}"/>
                  </a:ext>
                </a:extLst>
              </p:cNvPr>
              <p:cNvSpPr/>
              <p:nvPr/>
            </p:nvSpPr>
            <p:spPr>
              <a:xfrm>
                <a:off x="2998344" y="1297618"/>
                <a:ext cx="823643" cy="1628802"/>
              </a:xfrm>
              <a:prstGeom prst="rect">
                <a:avLst/>
              </a:prstGeom>
              <a:solidFill>
                <a:srgbClr val="0E0E0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F01725-BA7F-D95B-FFD6-531E1EA1145C}"/>
                  </a:ext>
                </a:extLst>
              </p:cNvPr>
              <p:cNvSpPr/>
              <p:nvPr/>
            </p:nvSpPr>
            <p:spPr>
              <a:xfrm>
                <a:off x="6889683" y="5226474"/>
                <a:ext cx="421237" cy="195209"/>
              </a:xfrm>
              <a:prstGeom prst="rect">
                <a:avLst/>
              </a:prstGeom>
              <a:solidFill>
                <a:srgbClr val="0E0E0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79C9928-46F1-1DB4-AA1C-06FC0F739EB7}"/>
                  </a:ext>
                </a:extLst>
              </p:cNvPr>
              <p:cNvSpPr/>
              <p:nvPr/>
            </p:nvSpPr>
            <p:spPr>
              <a:xfrm>
                <a:off x="3004332" y="5224762"/>
                <a:ext cx="170384" cy="195209"/>
              </a:xfrm>
              <a:prstGeom prst="rect">
                <a:avLst/>
              </a:prstGeom>
              <a:solidFill>
                <a:srgbClr val="0E0E0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1CA77A-E585-51AC-48D2-004F4C6FECBD}"/>
                </a:ext>
              </a:extLst>
            </p:cNvPr>
            <p:cNvSpPr/>
            <p:nvPr/>
          </p:nvSpPr>
          <p:spPr>
            <a:xfrm>
              <a:off x="3565134" y="779038"/>
              <a:ext cx="3995124" cy="517635"/>
            </a:xfrm>
            <a:prstGeom prst="rect">
              <a:avLst/>
            </a:prstGeom>
            <a:solidFill>
              <a:srgbClr val="0E0E0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356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279696B-AD61-8821-132B-C932093AE647}"/>
              </a:ext>
            </a:extLst>
          </p:cNvPr>
          <p:cNvGrpSpPr/>
          <p:nvPr/>
        </p:nvGrpSpPr>
        <p:grpSpPr>
          <a:xfrm>
            <a:off x="3749517" y="1063683"/>
            <a:ext cx="4698360" cy="4695767"/>
            <a:chOff x="3749517" y="1063683"/>
            <a:chExt cx="4698360" cy="4695767"/>
          </a:xfrm>
        </p:grpSpPr>
        <p:pic>
          <p:nvPicPr>
            <p:cNvPr id="14" name="Picture 1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95C8BE9F-0FCD-8112-0324-87B844A6C6A7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t="-23" b="-23"/>
            <a:stretch/>
          </p:blipFill>
          <p:spPr>
            <a:xfrm>
              <a:off x="3759200" y="1098550"/>
              <a:ext cx="4672584" cy="4660900"/>
            </a:xfrm>
            <a:prstGeom prst="ellipse">
              <a:avLst/>
            </a:prstGeom>
            <a:ln w="76200">
              <a:solidFill>
                <a:schemeClr val="tx1"/>
              </a:solidFill>
            </a:ln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8F22982-27B5-0964-237B-0293E388CA67}"/>
                    </a:ext>
                  </a:extLst>
                </p14:cNvPr>
                <p14:cNvContentPartPr/>
                <p14:nvPr/>
              </p14:nvContentPartPr>
              <p14:xfrm>
                <a:off x="3749517" y="3060243"/>
                <a:ext cx="147960" cy="618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8F22982-27B5-0964-237B-0293E388CA6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45197" y="3055923"/>
                  <a:ext cx="15660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73B70D3-1B3D-B691-5AE2-2B1FD260137E}"/>
                    </a:ext>
                  </a:extLst>
                </p14:cNvPr>
                <p14:cNvContentPartPr/>
                <p14:nvPr/>
              </p14:nvContentPartPr>
              <p14:xfrm>
                <a:off x="5863077" y="1063683"/>
                <a:ext cx="434880" cy="86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73B70D3-1B3D-B691-5AE2-2B1FD260137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58757" y="1059363"/>
                  <a:ext cx="443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D0FE577-2A65-8638-9BAB-334A6457C305}"/>
                    </a:ext>
                  </a:extLst>
                </p14:cNvPr>
                <p14:cNvContentPartPr/>
                <p14:nvPr/>
              </p14:nvContentPartPr>
              <p14:xfrm>
                <a:off x="5951637" y="1113003"/>
                <a:ext cx="368640" cy="169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D0FE577-2A65-8638-9BAB-334A6457C3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33637" y="1095003"/>
                  <a:ext cx="404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DDB575-960B-24FE-A78B-AFD595DA63D5}"/>
                    </a:ext>
                  </a:extLst>
                </p14:cNvPr>
                <p14:cNvContentPartPr/>
                <p14:nvPr/>
              </p14:nvContentPartPr>
              <p14:xfrm>
                <a:off x="8359677" y="3210723"/>
                <a:ext cx="88200" cy="487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DDB575-960B-24FE-A78B-AFD595DA63D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41677" y="3192710"/>
                  <a:ext cx="123840" cy="52310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775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Ira Horecka</dc:creator>
  <cp:lastModifiedBy>Ira Horecka</cp:lastModifiedBy>
  <cp:revision>3</cp:revision>
  <dcterms:created xsi:type="dcterms:W3CDTF">2022-12-12T02:16:20Z</dcterms:created>
  <dcterms:modified xsi:type="dcterms:W3CDTF">2022-12-12T02:38:30Z</dcterms:modified>
</cp:coreProperties>
</file>