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7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Average" panose="020B0604020202020204" charset="0"/>
      <p:regular r:id="rId19"/>
    </p:embeddedFont>
    <p:embeddedFont>
      <p:font typeface="Oswald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CACA"/>
    <a:srgbClr val="9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 autoAdjust="0"/>
    <p:restoredTop sz="93870" autoAdjust="0"/>
  </p:normalViewPr>
  <p:slideViewPr>
    <p:cSldViewPr snapToGrid="0">
      <p:cViewPr varScale="1">
        <p:scale>
          <a:sx n="245" d="100"/>
          <a:sy n="245" d="100"/>
        </p:scale>
        <p:origin x="158" y="3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b2ac8693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b2ac8693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1b2ac8693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1b2ac8693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1b2ac8693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1b2ac8693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1b2ac8693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1b2ac8693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6f980f9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6f980f9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1b2ac869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1b2ac869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430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1b2ac869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1b2ac869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process: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wrote the README except for the installation section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- flow chart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- implementation board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created all the menus - easiest part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finished the how to instructions and started on the top 10 players list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had to install ruby2d but was not working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did the ascii art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ruby2d still not working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plan B: do it right on the terminal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created board class - manual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created snake class - it won't work because the manual board is there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- squares make up the board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- squares make up the snake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- squares make up the prey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recreated board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created snake!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finalised the top 10 players list - used File class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created the prey class - used Random class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created the score logic and a final score print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cannot make new prey to regenerate. had to figure out how to control the snake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used </a:t>
            </a:r>
            <a:r>
              <a:rPr lang="en-GB" dirty="0" err="1"/>
              <a:t>yaml</a:t>
            </a:r>
            <a:r>
              <a:rPr lang="en-GB" dirty="0"/>
              <a:t> to create a database of scores. - used File class. read about serialising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io class and </a:t>
            </a:r>
            <a:r>
              <a:rPr lang="en-GB" dirty="0" err="1"/>
              <a:t>getch</a:t>
            </a:r>
            <a:r>
              <a:rPr lang="en-GB" dirty="0"/>
              <a:t> using '</a:t>
            </a:r>
            <a:r>
              <a:rPr lang="en-GB" dirty="0" err="1"/>
              <a:t>wasd</a:t>
            </a:r>
            <a:r>
              <a:rPr lang="en-GB" dirty="0"/>
              <a:t>' (</a:t>
            </a:r>
            <a:r>
              <a:rPr lang="en-GB" dirty="0" err="1"/>
              <a:t>daniel's</a:t>
            </a:r>
            <a:r>
              <a:rPr lang="en-GB" dirty="0"/>
              <a:t> help)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this allowed me to test that the prey is regenerating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formatted the .txt output for the top 10 (also </a:t>
            </a:r>
            <a:r>
              <a:rPr lang="en-GB" dirty="0" err="1"/>
              <a:t>daniel's</a:t>
            </a:r>
            <a:r>
              <a:rPr lang="en-GB" dirty="0"/>
              <a:t> help)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catch new score and player name to determine new top 10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1b2ac869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1b2ac869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process: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wrote the README except for the installation section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- flow chart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- implementation board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created all the menus - easiest part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finished the how to instructions and started on the top 10 players list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had to install ruby2d but was not working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did the ascii art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ruby2d still not working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plan B: do it right on the terminal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created board class - manual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created snake class - it won't work because the manual board is there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- squares make up the board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- squares make up the snake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- squares make up the prey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recreated board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created snake!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finalised the top 10 players list - used File class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created the prey class - used Random class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created the score logic and a final score print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cannot make new prey to regenerate. had to figure out how to control the snake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used </a:t>
            </a:r>
            <a:r>
              <a:rPr lang="en-GB" dirty="0" err="1"/>
              <a:t>yaml</a:t>
            </a:r>
            <a:r>
              <a:rPr lang="en-GB" dirty="0"/>
              <a:t> to create a database of scores. - used File class. read about serialising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io class and </a:t>
            </a:r>
            <a:r>
              <a:rPr lang="en-GB" dirty="0" err="1"/>
              <a:t>getch</a:t>
            </a:r>
            <a:r>
              <a:rPr lang="en-GB" dirty="0"/>
              <a:t> using '</a:t>
            </a:r>
            <a:r>
              <a:rPr lang="en-GB" dirty="0" err="1"/>
              <a:t>wasd</a:t>
            </a:r>
            <a:r>
              <a:rPr lang="en-GB" dirty="0"/>
              <a:t>' (</a:t>
            </a:r>
            <a:r>
              <a:rPr lang="en-GB" dirty="0" err="1"/>
              <a:t>daniel's</a:t>
            </a:r>
            <a:r>
              <a:rPr lang="en-GB" dirty="0"/>
              <a:t> help)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this allowed me to test that the prey is regenerating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formatted the .txt output for the top 10 (also </a:t>
            </a:r>
            <a:r>
              <a:rPr lang="en-GB" dirty="0" err="1"/>
              <a:t>daniel's</a:t>
            </a:r>
            <a:r>
              <a:rPr lang="en-GB" dirty="0"/>
              <a:t> help)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catch new score and player name to determine new top 10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1b2ac869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1b2ac869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1b2ac8693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1b2ac8693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b2ac8693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b2ac8693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Snake Game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 Ruby Terminal Application</a:t>
            </a:r>
            <a:endParaRPr sz="25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Irah Rosete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19 December 2020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00" y="210850"/>
            <a:ext cx="1075625" cy="20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/>
          <p:nvPr/>
        </p:nvSpPr>
        <p:spPr>
          <a:xfrm>
            <a:off x="401863" y="481550"/>
            <a:ext cx="919500" cy="1869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0E24365-F4D7-427A-A39D-D80595381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479" y="1218913"/>
            <a:ext cx="3165042" cy="27056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00" y="210850"/>
            <a:ext cx="1075625" cy="20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/>
          <p:nvPr/>
        </p:nvSpPr>
        <p:spPr>
          <a:xfrm>
            <a:off x="401850" y="952975"/>
            <a:ext cx="919500" cy="1869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6790381-BAC4-4EFF-A206-E35DFC57F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890" y="187891"/>
            <a:ext cx="2974242" cy="2877855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69B0F07-21FE-40F5-8C2C-6B5A58524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9954" y="1528175"/>
            <a:ext cx="2133600" cy="1167963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46DEF731-AE4E-4C4C-BF45-EA507813AF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4762" y="3169086"/>
            <a:ext cx="4105406" cy="16807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00" y="210850"/>
            <a:ext cx="1075625" cy="20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/>
          <p:nvPr/>
        </p:nvSpPr>
        <p:spPr>
          <a:xfrm>
            <a:off x="401850" y="793225"/>
            <a:ext cx="919500" cy="1869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7706ACC-8256-47C4-BEF6-FA0D5E69B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444" y="1241084"/>
            <a:ext cx="2661111" cy="19395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</a:t>
            </a:r>
            <a:endParaRPr dirty="0"/>
          </a:p>
        </p:txBody>
      </p:sp>
      <p:grpSp>
        <p:nvGrpSpPr>
          <p:cNvPr id="175" name="Google Shape;175;p26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176" name="Google Shape;176;p26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178" name="Google Shape;178;p26"/>
          <p:cNvSpPr txBox="1">
            <a:spLocks noGrp="1"/>
          </p:cNvSpPr>
          <p:nvPr>
            <p:ph type="body" idx="4294967295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Dependencies</a:t>
            </a: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9" name="Google Shape;179;p26"/>
          <p:cNvSpPr txBox="1">
            <a:spLocks noGrp="1"/>
          </p:cNvSpPr>
          <p:nvPr>
            <p:ph type="body" idx="4294967295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●"/>
            </a:pPr>
            <a:r>
              <a:rPr lang="en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Ruby2D</a:t>
            </a: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●"/>
            </a:pPr>
            <a:r>
              <a:rPr lang="en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Had to force a Plan B</a:t>
            </a: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80" name="Google Shape;180;p26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81" name="Google Shape;181;p26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183" name="Google Shape;183;p26"/>
          <p:cNvSpPr txBox="1">
            <a:spLocks noGrp="1"/>
          </p:cNvSpPr>
          <p:nvPr>
            <p:ph type="body" idx="4294967295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Re/Learning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4" name="Google Shape;184;p26"/>
          <p:cNvSpPr txBox="1">
            <a:spLocks noGrp="1"/>
          </p:cNvSpPr>
          <p:nvPr>
            <p:ph type="body" idx="4294967295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●"/>
            </a:pPr>
            <a:r>
              <a:rPr lang="en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Grids </a:t>
            </a: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●"/>
            </a:pPr>
            <a:r>
              <a:rPr lang="en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Coordinates (x, y)</a:t>
            </a: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85" name="Google Shape;185;p26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186" name="Google Shape;186;p26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188" name="Google Shape;188;p26"/>
          <p:cNvSpPr txBox="1">
            <a:spLocks noGrp="1"/>
          </p:cNvSpPr>
          <p:nvPr>
            <p:ph type="body" idx="4294967295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Scaling down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" name="Google Shape;189;p26"/>
          <p:cNvSpPr txBox="1">
            <a:spLocks noGrp="1"/>
          </p:cNvSpPr>
          <p:nvPr>
            <p:ph type="body" idx="4294967295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●"/>
            </a:pPr>
            <a:r>
              <a:rPr lang="en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Had to remove features to make project achievable</a:t>
            </a: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●"/>
            </a:pPr>
            <a:r>
              <a:rPr lang="en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Then look to add when basic functions are done</a:t>
            </a: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90" name="Google Shape;190;p26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191" name="Google Shape;191;p26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193" name="Google Shape;193;p26"/>
          <p:cNvSpPr txBox="1">
            <a:spLocks noGrp="1"/>
          </p:cNvSpPr>
          <p:nvPr>
            <p:ph type="body" idx="4294967295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Research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4" name="Google Shape;194;p26"/>
          <p:cNvSpPr txBox="1">
            <a:spLocks noGrp="1"/>
          </p:cNvSpPr>
          <p:nvPr>
            <p:ph type="body" idx="4294967295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●"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Never ending research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Learnings</a:t>
            </a:r>
            <a:endParaRPr dirty="0"/>
          </a:p>
        </p:txBody>
      </p:sp>
      <p:grpSp>
        <p:nvGrpSpPr>
          <p:cNvPr id="200" name="Google Shape;200;p27"/>
          <p:cNvGrpSpPr/>
          <p:nvPr/>
        </p:nvGrpSpPr>
        <p:grpSpPr>
          <a:xfrm>
            <a:off x="424825" y="1253973"/>
            <a:ext cx="8294371" cy="799416"/>
            <a:chOff x="424813" y="1177875"/>
            <a:chExt cx="8294371" cy="849900"/>
          </a:xfrm>
        </p:grpSpPr>
        <p:sp>
          <p:nvSpPr>
            <p:cNvPr id="201" name="Google Shape;201;p27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203" name="Google Shape;203;p27"/>
          <p:cNvSpPr txBox="1">
            <a:spLocks noGrp="1"/>
          </p:cNvSpPr>
          <p:nvPr>
            <p:ph type="body" idx="4294967295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RoRo Sydney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4" name="Google Shape;204;p27"/>
          <p:cNvSpPr txBox="1">
            <a:spLocks noGrp="1"/>
          </p:cNvSpPr>
          <p:nvPr>
            <p:ph type="body" idx="4294967295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●"/>
            </a:pPr>
            <a:r>
              <a:rPr lang="en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Attending the meet up taught me about being able to use emojis as string!</a:t>
            </a: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05" name="Google Shape;205;p27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206" name="Google Shape;206;p27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208" name="Google Shape;208;p27"/>
          <p:cNvSpPr txBox="1">
            <a:spLocks noGrp="1"/>
          </p:cNvSpPr>
          <p:nvPr>
            <p:ph type="body" idx="4294967295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Ruby Public classes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9" name="Google Shape;209;p27"/>
          <p:cNvSpPr txBox="1">
            <a:spLocks noGrp="1"/>
          </p:cNvSpPr>
          <p:nvPr>
            <p:ph type="body" idx="4294967295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●"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File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●"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Random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10" name="Google Shape;210;p27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211" name="Google Shape;211;p27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213" name="Google Shape;213;p27"/>
          <p:cNvSpPr txBox="1">
            <a:spLocks noGrp="1"/>
          </p:cNvSpPr>
          <p:nvPr>
            <p:ph type="body" idx="4294967295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Key Variable</a:t>
            </a: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4" name="Google Shape;214;p27"/>
          <p:cNvSpPr txBox="1">
            <a:spLocks noGrp="1"/>
          </p:cNvSpPr>
          <p:nvPr>
            <p:ph type="body" idx="4294967295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●"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@square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15" name="Google Shape;215;p27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216" name="Google Shape;216;p27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218" name="Google Shape;218;p27"/>
          <p:cNvSpPr txBox="1">
            <a:spLocks noGrp="1"/>
          </p:cNvSpPr>
          <p:nvPr>
            <p:ph type="body" idx="4294967295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More than just Ruby</a:t>
            </a: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9" name="Google Shape;219;p27"/>
          <p:cNvSpPr txBox="1">
            <a:spLocks noGrp="1"/>
          </p:cNvSpPr>
          <p:nvPr>
            <p:ph type="body" idx="4294967295"/>
          </p:nvPr>
        </p:nvSpPr>
        <p:spPr>
          <a:xfrm>
            <a:off x="3480450" y="3876300"/>
            <a:ext cx="52389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●"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Planning, organising files and classes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●"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Visualising what needs to happen &amp; working backwards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450" y="192700"/>
            <a:ext cx="3321875" cy="4758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71B94D1-B180-4E55-87C9-0AE233EF7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664" y="371068"/>
            <a:ext cx="2932876" cy="43274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09100" y="1196050"/>
            <a:ext cx="4917600" cy="3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Oswald"/>
              <a:buChar char="●"/>
            </a:pPr>
            <a:r>
              <a:rPr lang="en" sz="2100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Menu</a:t>
            </a:r>
            <a:endParaRPr sz="2100" dirty="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Oswald"/>
              <a:buChar char="○"/>
            </a:pPr>
            <a:r>
              <a:rPr lang="en" sz="2100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Game</a:t>
            </a:r>
            <a:endParaRPr sz="2100" dirty="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Oswald"/>
              <a:buChar char="■"/>
            </a:pPr>
            <a:r>
              <a:rPr lang="en" sz="2100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User Control</a:t>
            </a:r>
            <a:endParaRPr sz="2100" dirty="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Oswald"/>
              <a:buChar char="■"/>
            </a:pPr>
            <a:r>
              <a:rPr lang="en" sz="2100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Scoring System</a:t>
            </a:r>
            <a:endParaRPr sz="2100" dirty="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Oswald"/>
              <a:buChar char="■"/>
            </a:pPr>
            <a:r>
              <a:rPr lang="en" sz="2100" strike="sngStrike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Pause / Resume / Quit</a:t>
            </a:r>
            <a:endParaRPr sz="2100" strike="sngStrike" dirty="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Oswald"/>
              <a:buChar char="○"/>
            </a:pPr>
            <a:r>
              <a:rPr lang="en" sz="2100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Play Instructions</a:t>
            </a:r>
            <a:endParaRPr sz="2100" dirty="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Oswald"/>
              <a:buChar char="○"/>
            </a:pPr>
            <a:r>
              <a:rPr lang="en" sz="2100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Top 10 Players</a:t>
            </a:r>
            <a:endParaRPr sz="2100" dirty="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Oswald"/>
              <a:buChar char="■"/>
            </a:pPr>
            <a:r>
              <a:rPr lang="en" sz="2100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File Output</a:t>
            </a:r>
            <a:endParaRPr sz="2100" dirty="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Oswald"/>
              <a:buChar char="■"/>
            </a:pPr>
            <a:r>
              <a:rPr lang="en" sz="2100" strike="sngStrike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Notification</a:t>
            </a:r>
            <a:endParaRPr sz="2100" strike="sngStrike" dirty="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Oswald"/>
              <a:buChar char="○"/>
            </a:pPr>
            <a:r>
              <a:rPr lang="en" sz="2100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Exit</a:t>
            </a:r>
            <a:endParaRPr sz="2100" dirty="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32116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</a:t>
            </a:r>
            <a:endParaRPr dirty="0"/>
          </a:p>
        </p:txBody>
      </p:sp>
      <p:grpSp>
        <p:nvGrpSpPr>
          <p:cNvPr id="79" name="Google Shape;79;p1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80" name="Google Shape;80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82" name="Google Shape;82;p16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Planning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Oswald"/>
                <a:ea typeface="Oswald"/>
                <a:cs typeface="Oswald"/>
                <a:sym typeface="Oswald"/>
              </a:rPr>
              <a:t>README file</a:t>
            </a:r>
            <a:endParaRPr sz="1600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latin typeface="Oswald"/>
                <a:ea typeface="Oswald"/>
                <a:cs typeface="Oswald"/>
                <a:sym typeface="Oswald"/>
              </a:rPr>
              <a:t>Flow Chart</a:t>
            </a:r>
            <a:endParaRPr sz="1600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>
                <a:latin typeface="Oswald"/>
                <a:ea typeface="Oswald"/>
                <a:cs typeface="Oswald"/>
                <a:sym typeface="Oswald"/>
              </a:rPr>
              <a:t>Implementation Board</a:t>
            </a:r>
            <a:endParaRPr sz="1600" dirty="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4" name="Google Shape;84;p16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85" name="Google Shape;85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87" name="Google Shape;87;p16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Initial Code</a:t>
            </a: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Oswald"/>
                <a:ea typeface="Oswald"/>
                <a:cs typeface="Oswald"/>
                <a:sym typeface="Oswald"/>
              </a:rPr>
              <a:t>Menu - easiest</a:t>
            </a:r>
            <a:endParaRPr sz="1600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latin typeface="Oswald"/>
                <a:ea typeface="Oswald"/>
                <a:cs typeface="Oswald"/>
                <a:sym typeface="Oswald"/>
              </a:rPr>
              <a:t>Hard code:</a:t>
            </a:r>
            <a:endParaRPr sz="16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Font typeface="Oswald"/>
              <a:buChar char="●"/>
            </a:pPr>
            <a:r>
              <a:rPr lang="en" sz="1600" dirty="0">
                <a:latin typeface="Oswald"/>
                <a:ea typeface="Oswald"/>
                <a:cs typeface="Oswald"/>
                <a:sym typeface="Oswald"/>
              </a:rPr>
              <a:t>How to Play instructions</a:t>
            </a:r>
            <a:endParaRPr sz="16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Char char="●"/>
            </a:pPr>
            <a:r>
              <a:rPr lang="en" sz="1600" dirty="0">
                <a:latin typeface="Oswald"/>
                <a:ea typeface="Oswald"/>
                <a:cs typeface="Oswald"/>
                <a:sym typeface="Oswald"/>
              </a:rPr>
              <a:t>Top 10 Players list</a:t>
            </a:r>
            <a:endParaRPr sz="1600" dirty="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9" name="Google Shape;89;p16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90" name="Google Shape;90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92" name="Google Shape;92;p16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Blocker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Oswald"/>
                <a:ea typeface="Oswald"/>
                <a:cs typeface="Oswald"/>
                <a:sym typeface="Oswald"/>
              </a:rPr>
              <a:t>Ruby2D does not work on WSL</a:t>
            </a:r>
            <a:endParaRPr sz="1600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latin typeface="Oswald"/>
                <a:ea typeface="Oswald"/>
                <a:cs typeface="Oswald"/>
                <a:sym typeface="Oswald"/>
              </a:rPr>
              <a:t>Sidetrack: ASCII Art</a:t>
            </a:r>
            <a:endParaRPr sz="1600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>
                <a:latin typeface="Oswald"/>
                <a:ea typeface="Oswald"/>
                <a:cs typeface="Oswald"/>
                <a:sym typeface="Oswald"/>
              </a:rPr>
              <a:t>Plan B: Create the game raw</a:t>
            </a:r>
            <a:endParaRPr sz="1600" dirty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grpSp>
        <p:nvGrpSpPr>
          <p:cNvPr id="99" name="Google Shape;99;p17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00" name="Google Shape;100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102" name="Google Shape;102;p17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Serious Code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Oswald"/>
                <a:ea typeface="Oswald"/>
                <a:cs typeface="Oswald"/>
                <a:sym typeface="Oswald"/>
              </a:rPr>
              <a:t>Board class</a:t>
            </a:r>
            <a:endParaRPr sz="1600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latin typeface="Oswald"/>
                <a:ea typeface="Oswald"/>
                <a:cs typeface="Oswald"/>
                <a:sym typeface="Oswald"/>
              </a:rPr>
              <a:t>Snake class</a:t>
            </a:r>
            <a:endParaRPr sz="1600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latin typeface="Oswald"/>
                <a:ea typeface="Oswald"/>
                <a:cs typeface="Oswald"/>
                <a:sym typeface="Oswald"/>
              </a:rPr>
              <a:t>Used File class to the Top 10 Players list</a:t>
            </a:r>
            <a:endParaRPr sz="1600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latin typeface="Oswald"/>
                <a:ea typeface="Oswald"/>
                <a:cs typeface="Oswald"/>
                <a:sym typeface="Oswald"/>
              </a:rPr>
              <a:t>Prey class and Random class</a:t>
            </a:r>
            <a:endParaRPr sz="1600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>
                <a:latin typeface="Oswald"/>
                <a:ea typeface="Oswald"/>
                <a:cs typeface="Oswald"/>
                <a:sym typeface="Oswald"/>
              </a:rPr>
              <a:t>Scoring system logic</a:t>
            </a:r>
            <a:endParaRPr sz="1600" dirty="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04" name="Google Shape;104;p17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5" name="Google Shape;105;p1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107" name="Google Shape;107;p17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Another Blocker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Oswald"/>
                <a:ea typeface="Oswald"/>
                <a:cs typeface="Oswald"/>
                <a:sym typeface="Oswald"/>
              </a:rPr>
              <a:t>User control</a:t>
            </a:r>
            <a:endParaRPr sz="1600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latin typeface="Oswald"/>
                <a:ea typeface="Oswald"/>
                <a:cs typeface="Oswald"/>
                <a:sym typeface="Oswald"/>
              </a:rPr>
              <a:t>Sidetrack: YAML to create a database for Top 10 Players</a:t>
            </a:r>
            <a:endParaRPr sz="1600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latin typeface="Oswald"/>
                <a:ea typeface="Oswald"/>
                <a:cs typeface="Oswald"/>
                <a:sym typeface="Oswald"/>
              </a:rPr>
              <a:t>Assistance on:</a:t>
            </a:r>
            <a:endParaRPr sz="16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Font typeface="Oswald"/>
              <a:buChar char="●"/>
            </a:pPr>
            <a:r>
              <a:rPr lang="en" sz="1600" dirty="0">
                <a:latin typeface="Oswald"/>
                <a:ea typeface="Oswald"/>
                <a:cs typeface="Oswald"/>
                <a:sym typeface="Oswald"/>
              </a:rPr>
              <a:t>IO/console getch</a:t>
            </a:r>
            <a:endParaRPr sz="16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Char char="●"/>
            </a:pPr>
            <a:r>
              <a:rPr lang="en" sz="1600" dirty="0">
                <a:latin typeface="Oswald"/>
                <a:ea typeface="Oswald"/>
                <a:cs typeface="Oswald"/>
                <a:sym typeface="Oswald"/>
              </a:rPr>
              <a:t>.txt content format</a:t>
            </a:r>
            <a:endParaRPr sz="16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Char char="●"/>
            </a:pPr>
            <a:r>
              <a:rPr lang="en" sz="1600" dirty="0">
                <a:latin typeface="Oswald"/>
                <a:ea typeface="Oswald"/>
                <a:cs typeface="Oswald"/>
                <a:sym typeface="Oswald"/>
              </a:rPr>
              <a:t>Regenerate prey</a:t>
            </a:r>
            <a:endParaRPr sz="1600" dirty="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09" name="Google Shape;109;p17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10" name="Google Shape;110;p17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11" name="Google Shape;111;p17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112" name="Google Shape;112;p17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Unresolved Blockers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Oswald"/>
                <a:ea typeface="Oswald"/>
                <a:cs typeface="Oswald"/>
                <a:sym typeface="Oswald"/>
              </a:rPr>
              <a:t>Make the snake move</a:t>
            </a:r>
            <a:endParaRPr sz="1600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>
                <a:latin typeface="Oswald"/>
                <a:ea typeface="Oswald"/>
                <a:cs typeface="Oswald"/>
                <a:sym typeface="Oswald"/>
              </a:rPr>
              <a:t>Catch new score and player name to determine new Top 10</a:t>
            </a:r>
            <a:endParaRPr sz="1600" dirty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00" y="210850"/>
            <a:ext cx="1075625" cy="20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/>
          <p:nvPr/>
        </p:nvSpPr>
        <p:spPr>
          <a:xfrm>
            <a:off x="394275" y="1712700"/>
            <a:ext cx="919500" cy="1869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ED8AEF0-5F6F-43B3-BD0C-FE2357CE7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119" y="0"/>
            <a:ext cx="4277762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00" y="210850"/>
            <a:ext cx="1075625" cy="20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/>
          <p:nvPr/>
        </p:nvSpPr>
        <p:spPr>
          <a:xfrm>
            <a:off x="401863" y="2000575"/>
            <a:ext cx="919500" cy="1869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7B28077-2433-401E-AB5E-75372F30F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623" y="819890"/>
            <a:ext cx="3378753" cy="35037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00" y="210850"/>
            <a:ext cx="1075625" cy="20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/>
          <p:nvPr/>
        </p:nvSpPr>
        <p:spPr>
          <a:xfrm>
            <a:off x="401863" y="646450"/>
            <a:ext cx="919500" cy="1869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1648C08-FE49-4FBF-9AC5-5590DF44F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915" y="1254896"/>
            <a:ext cx="2878169" cy="26337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00" y="210850"/>
            <a:ext cx="1075625" cy="20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/>
          <p:nvPr/>
        </p:nvSpPr>
        <p:spPr>
          <a:xfrm>
            <a:off x="401863" y="481550"/>
            <a:ext cx="919500" cy="1869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06799-37D4-4852-954C-215726454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475" y="1029190"/>
            <a:ext cx="5682380" cy="3085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142</TotalTime>
  <Words>703</Words>
  <Application>Microsoft Office PowerPoint</Application>
  <PresentationFormat>On-screen Show (16:9)</PresentationFormat>
  <Paragraphs>124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Oswald</vt:lpstr>
      <vt:lpstr>Arial</vt:lpstr>
      <vt:lpstr>Average</vt:lpstr>
      <vt:lpstr>Slate</vt:lpstr>
      <vt:lpstr>Snake Game A Ruby Terminal Application</vt:lpstr>
      <vt:lpstr>Flow</vt:lpstr>
      <vt:lpstr>Features</vt:lpstr>
      <vt:lpstr>Process</vt:lpstr>
      <vt:lpstr>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Challenges</vt:lpstr>
      <vt:lpstr>Learnings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Game A Ruby Terminal Application</dc:title>
  <cp:lastModifiedBy>Irah Rosete</cp:lastModifiedBy>
  <cp:revision>10</cp:revision>
  <dcterms:modified xsi:type="dcterms:W3CDTF">2020-12-18T01:00:46Z</dcterms:modified>
</cp:coreProperties>
</file>