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2898ba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2898ba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3202e9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3202e9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2898ba2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2898ba2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2898ba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2898ba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2898ba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2898ba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372d6f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372d6f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372d6f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372d6f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59950" y="885450"/>
            <a:ext cx="5514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 Recommendations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Project Management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47425" y="3127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Iyer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Akhilesh Prajapati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Nigar Manjanova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Zhengjun Li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43500"/>
            <a:ext cx="7030500" cy="28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are not adequately defined in JIRA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uniformity in agile practices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prioritization of work in Kanban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rules are not followed by the scrum team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Compatibility of JIRA for storage and database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locations to view tickets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progress review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team with ineffective coordination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‘definition of done’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Planning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478050"/>
            <a:ext cx="70305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scrum across all departments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 grooming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location for tickets through PBI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“tickets” or PBI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 the PBI into smaller user-stories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Resources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stand-up/Scrum board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093075" y="223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Planning in iteration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20425" y="1222950"/>
            <a:ext cx="7103100" cy="3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sprint goal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sprint backlog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 grooming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user-stories with acceptance criteria, definition of done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story-points with justification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sprint velocity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Retrospective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Assign/Modify user-stories for next sprint increment (if needed)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248450" y="305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Increments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865050" y="997950"/>
            <a:ext cx="7413900" cy="31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1- Standardization of scrum across all team, Conversion of tickets into PBI with priority, Backlog grooming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2-Definition of user-stories for each PBI and their requirements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3-Acceptance criteria for each requirement, story point  estimation with justification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4-Development of sprint backlog, sprint increments with resource allocation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5- Initiate planned Sprint 1 according to new sprint backlog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6- Initiate planned Sprint 2 …..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118550"/>
            <a:ext cx="7030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58825" y="756925"/>
            <a:ext cx="76608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Be Transparent and Deliverable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task ticketed in JIRA is converted into user-stories and PBIs where all team members can perform their tasks.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goal of PBI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Product Backlog item is executable within a Sprint.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Contains clear acceptance criteria.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for successful completion and the standard for staff to work.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Answering what will be true when this works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Criteria is written before implementation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focuses on the result - What. Not the solution approach - How.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Provide appropriate definition of done.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unintegrated work in progress has been left in any development.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Handover to support is completed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Preparing review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is tested against acceptance criteria.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the product backlog.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118550"/>
            <a:ext cx="7030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58825" y="756925"/>
            <a:ext cx="76608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Estimation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scale of estimation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Poker planning/story points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sprint velocity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Priority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PBI (by product owner)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prioritization based on MoSCoW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down into child stories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factors such as value, cost, time and risk for the final decision.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234325" y="756925"/>
            <a:ext cx="87852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Maven Pro</vt:lpstr>
      <vt:lpstr>Nunito</vt:lpstr>
      <vt:lpstr>Momentum</vt:lpstr>
      <vt:lpstr>Group 5 Recommendations Agile Project Management</vt:lpstr>
      <vt:lpstr>Challenges</vt:lpstr>
      <vt:lpstr>Sprint Planning</vt:lpstr>
      <vt:lpstr>Sprint Planning in iteration</vt:lpstr>
      <vt:lpstr>Sprint Increments</vt:lpstr>
      <vt:lpstr>PBIs</vt:lpstr>
      <vt:lpstr>PBIs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Recommendations Agile Project Management</dc:title>
  <cp:lastModifiedBy>Rahul Iyer</cp:lastModifiedBy>
  <cp:revision>1</cp:revision>
  <dcterms:modified xsi:type="dcterms:W3CDTF">2018-10-22T01:31:07Z</dcterms:modified>
</cp:coreProperties>
</file>